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65" r:id="rId3"/>
    <p:sldId id="258" r:id="rId4"/>
    <p:sldId id="273" r:id="rId5"/>
    <p:sldId id="260" r:id="rId6"/>
    <p:sldId id="272" r:id="rId7"/>
    <p:sldId id="261" r:id="rId8"/>
    <p:sldId id="269" r:id="rId9"/>
    <p:sldId id="270" r:id="rId10"/>
    <p:sldId id="271" r:id="rId11"/>
    <p:sldId id="262" r:id="rId12"/>
    <p:sldId id="263" r:id="rId13"/>
    <p:sldId id="264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968"/>
    <a:srgbClr val="6A54B8"/>
    <a:srgbClr val="A9A0A2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D7F87-1DC8-4D36-B4D6-CE3FA16035BD}" v="158" dt="2022-11-20T21:21:49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yyan Rashid" userId="0fa97e1779f1422f" providerId="LiveId" clId="{303D7F87-1DC8-4D36-B4D6-CE3FA16035BD}"/>
    <pc:docChg chg="undo custSel addSld delSld modSld sldOrd">
      <pc:chgData name="Hayyan Rashid" userId="0fa97e1779f1422f" providerId="LiveId" clId="{303D7F87-1DC8-4D36-B4D6-CE3FA16035BD}" dt="2022-11-20T21:24:25.662" v="734" actId="2696"/>
      <pc:docMkLst>
        <pc:docMk/>
      </pc:docMkLst>
      <pc:sldChg chg="addSp delSp modSp mod">
        <pc:chgData name="Hayyan Rashid" userId="0fa97e1779f1422f" providerId="LiveId" clId="{303D7F87-1DC8-4D36-B4D6-CE3FA16035BD}" dt="2022-11-19T23:28:30.442" v="715" actId="164"/>
        <pc:sldMkLst>
          <pc:docMk/>
          <pc:sldMk cId="1339671916" sldId="258"/>
        </pc:sldMkLst>
        <pc:spChg chg="mod">
          <ac:chgData name="Hayyan Rashid" userId="0fa97e1779f1422f" providerId="LiveId" clId="{303D7F87-1DC8-4D36-B4D6-CE3FA16035BD}" dt="2022-11-19T18:36:42.018" v="75" actId="14100"/>
          <ac:spMkLst>
            <pc:docMk/>
            <pc:sldMk cId="1339671916" sldId="258"/>
            <ac:spMk id="2" creationId="{00000000-0000-0000-0000-000000000000}"/>
          </ac:spMkLst>
        </pc:spChg>
        <pc:spChg chg="add del">
          <ac:chgData name="Hayyan Rashid" userId="0fa97e1779f1422f" providerId="LiveId" clId="{303D7F87-1DC8-4D36-B4D6-CE3FA16035BD}" dt="2022-11-19T18:18:04.216" v="9" actId="478"/>
          <ac:spMkLst>
            <pc:docMk/>
            <pc:sldMk cId="1339671916" sldId="258"/>
            <ac:spMk id="4" creationId="{2FE5F665-5611-611E-6EA2-1FB5602A79F2}"/>
          </ac:spMkLst>
        </pc:spChg>
        <pc:spChg chg="ord">
          <ac:chgData name="Hayyan Rashid" userId="0fa97e1779f1422f" providerId="LiveId" clId="{303D7F87-1DC8-4D36-B4D6-CE3FA16035BD}" dt="2022-11-19T18:40:54.752" v="97" actId="170"/>
          <ac:spMkLst>
            <pc:docMk/>
            <pc:sldMk cId="1339671916" sldId="258"/>
            <ac:spMk id="5" creationId="{00000000-0000-0000-0000-000000000000}"/>
          </ac:spMkLst>
        </pc:spChg>
        <pc:spChg chg="add del mod">
          <ac:chgData name="Hayyan Rashid" userId="0fa97e1779f1422f" providerId="LiveId" clId="{303D7F87-1DC8-4D36-B4D6-CE3FA16035BD}" dt="2022-11-19T18:25:22.412" v="23"/>
          <ac:spMkLst>
            <pc:docMk/>
            <pc:sldMk cId="1339671916" sldId="258"/>
            <ac:spMk id="6" creationId="{CACAB95F-D876-EE5F-4843-800D9078C174}"/>
          </ac:spMkLst>
        </pc:spChg>
        <pc:spChg chg="mod">
          <ac:chgData name="Hayyan Rashid" userId="0fa97e1779f1422f" providerId="LiveId" clId="{303D7F87-1DC8-4D36-B4D6-CE3FA16035BD}" dt="2022-11-19T18:18:22.660" v="11" actId="1076"/>
          <ac:spMkLst>
            <pc:docMk/>
            <pc:sldMk cId="1339671916" sldId="258"/>
            <ac:spMk id="10" creationId="{00000000-0000-0000-0000-000000000000}"/>
          </ac:spMkLst>
        </pc:spChg>
        <pc:spChg chg="mod">
          <ac:chgData name="Hayyan Rashid" userId="0fa97e1779f1422f" providerId="LiveId" clId="{303D7F87-1DC8-4D36-B4D6-CE3FA16035BD}" dt="2022-11-19T18:24:07.321" v="18"/>
          <ac:spMkLst>
            <pc:docMk/>
            <pc:sldMk cId="1339671916" sldId="258"/>
            <ac:spMk id="11" creationId="{140A9E34-2E35-514C-4D35-AB7BA74A0C47}"/>
          </ac:spMkLst>
        </pc:spChg>
        <pc:spChg chg="mod">
          <ac:chgData name="Hayyan Rashid" userId="0fa97e1779f1422f" providerId="LiveId" clId="{303D7F87-1DC8-4D36-B4D6-CE3FA16035BD}" dt="2022-11-19T18:24:39.496" v="22"/>
          <ac:spMkLst>
            <pc:docMk/>
            <pc:sldMk cId="1339671916" sldId="258"/>
            <ac:spMk id="12" creationId="{CD80FA2C-39D3-F537-1273-511EB7ACE7F6}"/>
          </ac:spMkLst>
        </pc:spChg>
        <pc:spChg chg="add del mod">
          <ac:chgData name="Hayyan Rashid" userId="0fa97e1779f1422f" providerId="LiveId" clId="{303D7F87-1DC8-4D36-B4D6-CE3FA16035BD}" dt="2022-11-19T18:27:28.929" v="26"/>
          <ac:spMkLst>
            <pc:docMk/>
            <pc:sldMk cId="1339671916" sldId="258"/>
            <ac:spMk id="14" creationId="{1B02D8BD-2BEA-A258-3AA2-972EC150C7F5}"/>
          </ac:spMkLst>
        </pc:spChg>
        <pc:spChg chg="add del mod">
          <ac:chgData name="Hayyan Rashid" userId="0fa97e1779f1422f" providerId="LiveId" clId="{303D7F87-1DC8-4D36-B4D6-CE3FA16035BD}" dt="2022-11-19T18:32:09.845" v="48"/>
          <ac:spMkLst>
            <pc:docMk/>
            <pc:sldMk cId="1339671916" sldId="258"/>
            <ac:spMk id="17" creationId="{F8DB487B-351C-B81C-8CA0-5BF265D9AF41}"/>
          </ac:spMkLst>
        </pc:spChg>
        <pc:spChg chg="add del mod">
          <ac:chgData name="Hayyan Rashid" userId="0fa97e1779f1422f" providerId="LiveId" clId="{303D7F87-1DC8-4D36-B4D6-CE3FA16035BD}" dt="2022-11-19T18:33:13.837" v="57"/>
          <ac:spMkLst>
            <pc:docMk/>
            <pc:sldMk cId="1339671916" sldId="258"/>
            <ac:spMk id="20" creationId="{A285C22C-72AE-B120-5164-B55A2528083E}"/>
          </ac:spMkLst>
        </pc:spChg>
        <pc:spChg chg="add del mod">
          <ac:chgData name="Hayyan Rashid" userId="0fa97e1779f1422f" providerId="LiveId" clId="{303D7F87-1DC8-4D36-B4D6-CE3FA16035BD}" dt="2022-11-19T18:35:04.723" v="66"/>
          <ac:spMkLst>
            <pc:docMk/>
            <pc:sldMk cId="1339671916" sldId="258"/>
            <ac:spMk id="22" creationId="{1B4179AA-5409-5F9A-ED40-2C16C266EC47}"/>
          </ac:spMkLst>
        </pc:spChg>
        <pc:spChg chg="add mod topLvl">
          <ac:chgData name="Hayyan Rashid" userId="0fa97e1779f1422f" providerId="LiveId" clId="{303D7F87-1DC8-4D36-B4D6-CE3FA16035BD}" dt="2022-11-19T23:28:30.442" v="715" actId="164"/>
          <ac:spMkLst>
            <pc:docMk/>
            <pc:sldMk cId="1339671916" sldId="258"/>
            <ac:spMk id="24" creationId="{D2680EAD-4B71-15EC-EB7E-6EBD3BFB994E}"/>
          </ac:spMkLst>
        </pc:spChg>
        <pc:spChg chg="add mod">
          <ac:chgData name="Hayyan Rashid" userId="0fa97e1779f1422f" providerId="LiveId" clId="{303D7F87-1DC8-4D36-B4D6-CE3FA16035BD}" dt="2022-11-19T21:05:48.901" v="686" actId="164"/>
          <ac:spMkLst>
            <pc:docMk/>
            <pc:sldMk cId="1339671916" sldId="258"/>
            <ac:spMk id="25" creationId="{3D6D90D4-2D72-BB9C-C1F9-2DA6426D6D6B}"/>
          </ac:spMkLst>
        </pc:spChg>
        <pc:spChg chg="add del mod">
          <ac:chgData name="Hayyan Rashid" userId="0fa97e1779f1422f" providerId="LiveId" clId="{303D7F87-1DC8-4D36-B4D6-CE3FA16035BD}" dt="2022-11-19T18:40:57.731" v="104"/>
          <ac:spMkLst>
            <pc:docMk/>
            <pc:sldMk cId="1339671916" sldId="258"/>
            <ac:spMk id="27" creationId="{0923A135-2C7E-7167-C44B-9229539B9979}"/>
          </ac:spMkLst>
        </pc:spChg>
        <pc:spChg chg="add del mod">
          <ac:chgData name="Hayyan Rashid" userId="0fa97e1779f1422f" providerId="LiveId" clId="{303D7F87-1DC8-4D36-B4D6-CE3FA16035BD}" dt="2022-11-19T18:40:56.534" v="101"/>
          <ac:spMkLst>
            <pc:docMk/>
            <pc:sldMk cId="1339671916" sldId="258"/>
            <ac:spMk id="28" creationId="{04075546-3409-066F-F60C-B5843619C16C}"/>
          </ac:spMkLst>
        </pc:spChg>
        <pc:spChg chg="add del mod">
          <ac:chgData name="Hayyan Rashid" userId="0fa97e1779f1422f" providerId="LiveId" clId="{303D7F87-1DC8-4D36-B4D6-CE3FA16035BD}" dt="2022-11-19T18:41:35.619" v="111"/>
          <ac:spMkLst>
            <pc:docMk/>
            <pc:sldMk cId="1339671916" sldId="258"/>
            <ac:spMk id="29" creationId="{E1D144BA-F763-2A94-9CBB-54823150D853}"/>
          </ac:spMkLst>
        </pc:spChg>
        <pc:spChg chg="add mod">
          <ac:chgData name="Hayyan Rashid" userId="0fa97e1779f1422f" providerId="LiveId" clId="{303D7F87-1DC8-4D36-B4D6-CE3FA16035BD}" dt="2022-11-19T21:05:48.901" v="686" actId="164"/>
          <ac:spMkLst>
            <pc:docMk/>
            <pc:sldMk cId="1339671916" sldId="258"/>
            <ac:spMk id="30" creationId="{420AEB8C-6EA9-4D24-4443-7B8F42F30AB4}"/>
          </ac:spMkLst>
        </pc:spChg>
        <pc:spChg chg="add mod topLvl">
          <ac:chgData name="Hayyan Rashid" userId="0fa97e1779f1422f" providerId="LiveId" clId="{303D7F87-1DC8-4D36-B4D6-CE3FA16035BD}" dt="2022-11-19T23:28:30.442" v="715" actId="164"/>
          <ac:spMkLst>
            <pc:docMk/>
            <pc:sldMk cId="1339671916" sldId="258"/>
            <ac:spMk id="32" creationId="{B86930CC-7718-B3A1-9A2C-0EE9694069CE}"/>
          </ac:spMkLst>
        </pc:spChg>
        <pc:grpChg chg="add mod">
          <ac:chgData name="Hayyan Rashid" userId="0fa97e1779f1422f" providerId="LiveId" clId="{303D7F87-1DC8-4D36-B4D6-CE3FA16035BD}" dt="2022-11-19T21:05:48.901" v="686" actId="164"/>
          <ac:grpSpMkLst>
            <pc:docMk/>
            <pc:sldMk cId="1339671916" sldId="258"/>
            <ac:grpSpMk id="4" creationId="{98F2C1B2-1033-0029-694D-1E8070E7921E}"/>
          </ac:grpSpMkLst>
        </pc:grpChg>
        <pc:grpChg chg="add del mod">
          <ac:chgData name="Hayyan Rashid" userId="0fa97e1779f1422f" providerId="LiveId" clId="{303D7F87-1DC8-4D36-B4D6-CE3FA16035BD}" dt="2022-11-19T23:27:32.262" v="714" actId="165"/>
          <ac:grpSpMkLst>
            <pc:docMk/>
            <pc:sldMk cId="1339671916" sldId="258"/>
            <ac:grpSpMk id="6" creationId="{957DABB6-1C70-D9BD-7129-D4654A7CBFEA}"/>
          </ac:grpSpMkLst>
        </pc:grpChg>
        <pc:grpChg chg="add mod">
          <ac:chgData name="Hayyan Rashid" userId="0fa97e1779f1422f" providerId="LiveId" clId="{303D7F87-1DC8-4D36-B4D6-CE3FA16035BD}" dt="2022-11-19T23:28:30.442" v="715" actId="164"/>
          <ac:grpSpMkLst>
            <pc:docMk/>
            <pc:sldMk cId="1339671916" sldId="258"/>
            <ac:grpSpMk id="7" creationId="{7CF67B94-6AB4-BBDC-6E38-4B462C1FF370}"/>
          </ac:grpSpMkLst>
        </pc:grpChg>
        <pc:grpChg chg="add mod">
          <ac:chgData name="Hayyan Rashid" userId="0fa97e1779f1422f" providerId="LiveId" clId="{303D7F87-1DC8-4D36-B4D6-CE3FA16035BD}" dt="2022-11-19T18:40:58.201" v="105" actId="164"/>
          <ac:grpSpMkLst>
            <pc:docMk/>
            <pc:sldMk cId="1339671916" sldId="258"/>
            <ac:grpSpMk id="26" creationId="{72C51F2C-1FCF-D28F-7BC9-B73BF7BAED3C}"/>
          </ac:grpSpMkLst>
        </pc:grpChg>
        <pc:grpChg chg="add del mod">
          <ac:chgData name="Hayyan Rashid" userId="0fa97e1779f1422f" providerId="LiveId" clId="{303D7F87-1DC8-4D36-B4D6-CE3FA16035BD}" dt="2022-11-19T21:06:33.394" v="689" actId="165"/>
          <ac:grpSpMkLst>
            <pc:docMk/>
            <pc:sldMk cId="1339671916" sldId="258"/>
            <ac:grpSpMk id="33" creationId="{C8E1E138-1865-9D5C-3A35-C09B8F11B223}"/>
          </ac:grpSpMkLst>
        </pc:grpChg>
        <pc:picChg chg="add del mod modCrop">
          <ac:chgData name="Hayyan Rashid" userId="0fa97e1779f1422f" providerId="LiveId" clId="{303D7F87-1DC8-4D36-B4D6-CE3FA16035BD}" dt="2022-11-19T18:25:22.412" v="23"/>
          <ac:picMkLst>
            <pc:docMk/>
            <pc:sldMk cId="1339671916" sldId="258"/>
            <ac:picMk id="7" creationId="{00000000-0000-0000-0000-000000000000}"/>
          </ac:picMkLst>
        </pc:picChg>
        <pc:picChg chg="del">
          <ac:chgData name="Hayyan Rashid" userId="0fa97e1779f1422f" providerId="LiveId" clId="{303D7F87-1DC8-4D36-B4D6-CE3FA16035BD}" dt="2022-11-19T18:32:09.845" v="48"/>
          <ac:picMkLst>
            <pc:docMk/>
            <pc:sldMk cId="1339671916" sldId="258"/>
            <ac:picMk id="9" creationId="{00000000-0000-0000-0000-000000000000}"/>
          </ac:picMkLst>
        </pc:picChg>
        <pc:picChg chg="del mod">
          <ac:chgData name="Hayyan Rashid" userId="0fa97e1779f1422f" providerId="LiveId" clId="{303D7F87-1DC8-4D36-B4D6-CE3FA16035BD}" dt="2022-11-19T18:27:28.929" v="26"/>
          <ac:picMkLst>
            <pc:docMk/>
            <pc:sldMk cId="1339671916" sldId="258"/>
            <ac:picMk id="13" creationId="{D3A90395-5D56-5A65-82C2-EF938D1D240E}"/>
          </ac:picMkLst>
        </pc:picChg>
        <pc:picChg chg="del mod">
          <ac:chgData name="Hayyan Rashid" userId="0fa97e1779f1422f" providerId="LiveId" clId="{303D7F87-1DC8-4D36-B4D6-CE3FA16035BD}" dt="2022-11-19T18:41:35.619" v="111"/>
          <ac:picMkLst>
            <pc:docMk/>
            <pc:sldMk cId="1339671916" sldId="258"/>
            <ac:picMk id="15" creationId="{FF07CAEF-EE76-2DB4-9B6E-D6FC9B9BE3AF}"/>
          </ac:picMkLst>
        </pc:picChg>
        <pc:picChg chg="add mod">
          <ac:chgData name="Hayyan Rashid" userId="0fa97e1779f1422f" providerId="LiveId" clId="{303D7F87-1DC8-4D36-B4D6-CE3FA16035BD}" dt="2022-11-19T21:05:48.901" v="686" actId="164"/>
          <ac:picMkLst>
            <pc:docMk/>
            <pc:sldMk cId="1339671916" sldId="258"/>
            <ac:picMk id="16" creationId="{24F74A6B-9153-CEF2-57BC-4446F96D9445}"/>
          </ac:picMkLst>
        </pc:picChg>
        <pc:picChg chg="del mod">
          <ac:chgData name="Hayyan Rashid" userId="0fa97e1779f1422f" providerId="LiveId" clId="{303D7F87-1DC8-4D36-B4D6-CE3FA16035BD}" dt="2022-11-19T18:33:13.837" v="57"/>
          <ac:picMkLst>
            <pc:docMk/>
            <pc:sldMk cId="1339671916" sldId="258"/>
            <ac:picMk id="18" creationId="{9A29C7CD-6E65-ADCF-368C-1A6B5D23CEBF}"/>
          </ac:picMkLst>
        </pc:picChg>
        <pc:picChg chg="add mod topLvl">
          <ac:chgData name="Hayyan Rashid" userId="0fa97e1779f1422f" providerId="LiveId" clId="{303D7F87-1DC8-4D36-B4D6-CE3FA16035BD}" dt="2022-11-19T23:28:30.442" v="715" actId="164"/>
          <ac:picMkLst>
            <pc:docMk/>
            <pc:sldMk cId="1339671916" sldId="258"/>
            <ac:picMk id="19" creationId="{C4EC6A7D-DB43-D237-FCCA-3F59F8229F46}"/>
          </ac:picMkLst>
        </pc:picChg>
        <pc:picChg chg="del mod">
          <ac:chgData name="Hayyan Rashid" userId="0fa97e1779f1422f" providerId="LiveId" clId="{303D7F87-1DC8-4D36-B4D6-CE3FA16035BD}" dt="2022-11-19T18:35:04.723" v="66"/>
          <ac:picMkLst>
            <pc:docMk/>
            <pc:sldMk cId="1339671916" sldId="258"/>
            <ac:picMk id="21" creationId="{7F8BB390-EE90-E8CE-0A1A-09582B51B420}"/>
          </ac:picMkLst>
        </pc:picChg>
        <pc:picChg chg="mod topLvl">
          <ac:chgData name="Hayyan Rashid" userId="0fa97e1779f1422f" providerId="LiveId" clId="{303D7F87-1DC8-4D36-B4D6-CE3FA16035BD}" dt="2022-11-19T23:28:30.442" v="715" actId="164"/>
          <ac:picMkLst>
            <pc:docMk/>
            <pc:sldMk cId="1339671916" sldId="258"/>
            <ac:picMk id="23" creationId="{7C677446-83D4-049F-8FD7-E4C5D1C4893F}"/>
          </ac:picMkLst>
        </pc:picChg>
        <pc:picChg chg="mod">
          <ac:chgData name="Hayyan Rashid" userId="0fa97e1779f1422f" providerId="LiveId" clId="{303D7F87-1DC8-4D36-B4D6-CE3FA16035BD}" dt="2022-11-19T21:05:48.901" v="686" actId="164"/>
          <ac:picMkLst>
            <pc:docMk/>
            <pc:sldMk cId="1339671916" sldId="258"/>
            <ac:picMk id="31" creationId="{0FF321B2-1141-FC6C-C42D-365F23D9CC2D}"/>
          </ac:picMkLst>
        </pc:picChg>
      </pc:sldChg>
      <pc:sldChg chg="addSp delSp modSp mod">
        <pc:chgData name="Hayyan Rashid" userId="0fa97e1779f1422f" providerId="LiveId" clId="{303D7F87-1DC8-4D36-B4D6-CE3FA16035BD}" dt="2022-11-19T23:24:44.521" v="713" actId="478"/>
        <pc:sldMkLst>
          <pc:docMk/>
          <pc:sldMk cId="2712043046" sldId="261"/>
        </pc:sldMkLst>
        <pc:spChg chg="mod">
          <ac:chgData name="Hayyan Rashid" userId="0fa97e1779f1422f" providerId="LiveId" clId="{303D7F87-1DC8-4D36-B4D6-CE3FA16035BD}" dt="2022-11-19T18:45:25.886" v="152" actId="20577"/>
          <ac:spMkLst>
            <pc:docMk/>
            <pc:sldMk cId="2712043046" sldId="261"/>
            <ac:spMk id="5" creationId="{00000000-0000-0000-0000-000000000000}"/>
          </ac:spMkLst>
        </pc:spChg>
        <pc:spChg chg="add del mod">
          <ac:chgData name="Hayyan Rashid" userId="0fa97e1779f1422f" providerId="LiveId" clId="{303D7F87-1DC8-4D36-B4D6-CE3FA16035BD}" dt="2022-11-19T18:46:18.801" v="159"/>
          <ac:spMkLst>
            <pc:docMk/>
            <pc:sldMk cId="2712043046" sldId="261"/>
            <ac:spMk id="10" creationId="{37C42729-0049-057D-6375-C060CEEBA6D1}"/>
          </ac:spMkLst>
        </pc:spChg>
        <pc:grpChg chg="add mod">
          <ac:chgData name="Hayyan Rashid" userId="0fa97e1779f1422f" providerId="LiveId" clId="{303D7F87-1DC8-4D36-B4D6-CE3FA16035BD}" dt="2022-11-19T21:07:37.368" v="695" actId="1076"/>
          <ac:grpSpMkLst>
            <pc:docMk/>
            <pc:sldMk cId="2712043046" sldId="261"/>
            <ac:grpSpMk id="2" creationId="{C42D3536-DAAF-B8E0-851E-655863F9F02C}"/>
          </ac:grpSpMkLst>
        </pc:grpChg>
        <pc:grpChg chg="add del mod">
          <ac:chgData name="Hayyan Rashid" userId="0fa97e1779f1422f" providerId="LiveId" clId="{303D7F87-1DC8-4D36-B4D6-CE3FA16035BD}" dt="2022-11-19T18:50:12.827" v="171" actId="478"/>
          <ac:grpSpMkLst>
            <pc:docMk/>
            <pc:sldMk cId="2712043046" sldId="261"/>
            <ac:grpSpMk id="12" creationId="{5339AC22-FEA2-2F01-0086-53899257D327}"/>
          </ac:grpSpMkLst>
        </pc:grpChg>
        <pc:grpChg chg="add del mod">
          <ac:chgData name="Hayyan Rashid" userId="0fa97e1779f1422f" providerId="LiveId" clId="{303D7F87-1DC8-4D36-B4D6-CE3FA16035BD}" dt="2022-11-19T21:07:07.888" v="692" actId="165"/>
          <ac:grpSpMkLst>
            <pc:docMk/>
            <pc:sldMk cId="2712043046" sldId="261"/>
            <ac:grpSpMk id="14" creationId="{C6A5CBB8-B1AC-ACB2-B135-A6CBB84A9F07}"/>
          </ac:grpSpMkLst>
        </pc:grpChg>
        <pc:grpChg chg="add mod">
          <ac:chgData name="Hayyan Rashid" userId="0fa97e1779f1422f" providerId="LiveId" clId="{303D7F87-1DC8-4D36-B4D6-CE3FA16035BD}" dt="2022-11-19T21:07:52.140" v="697" actId="1076"/>
          <ac:grpSpMkLst>
            <pc:docMk/>
            <pc:sldMk cId="2712043046" sldId="261"/>
            <ac:grpSpMk id="17" creationId="{5B65D08A-37F6-3969-439B-39AC265F644B}"/>
          </ac:grpSpMkLst>
        </pc:grpChg>
        <pc:picChg chg="del">
          <ac:chgData name="Hayyan Rashid" userId="0fa97e1779f1422f" providerId="LiveId" clId="{303D7F87-1DC8-4D36-B4D6-CE3FA16035BD}" dt="2022-11-19T18:44:53.502" v="133" actId="478"/>
          <ac:picMkLst>
            <pc:docMk/>
            <pc:sldMk cId="2712043046" sldId="261"/>
            <ac:picMk id="2" creationId="{00000000-0000-0000-0000-000000000000}"/>
          </ac:picMkLst>
        </pc:picChg>
        <pc:picChg chg="del mod">
          <ac:chgData name="Hayyan Rashid" userId="0fa97e1779f1422f" providerId="LiveId" clId="{303D7F87-1DC8-4D36-B4D6-CE3FA16035BD}" dt="2022-11-19T18:46:18.801" v="159"/>
          <ac:picMkLst>
            <pc:docMk/>
            <pc:sldMk cId="2712043046" sldId="261"/>
            <ac:picMk id="4" creationId="{00000000-0000-0000-0000-000000000000}"/>
          </ac:picMkLst>
        </pc:picChg>
        <pc:picChg chg="add del mod">
          <ac:chgData name="Hayyan Rashid" userId="0fa97e1779f1422f" providerId="LiveId" clId="{303D7F87-1DC8-4D36-B4D6-CE3FA16035BD}" dt="2022-11-19T23:24:44.521" v="713" actId="478"/>
          <ac:picMkLst>
            <pc:docMk/>
            <pc:sldMk cId="2712043046" sldId="261"/>
            <ac:picMk id="4" creationId="{0013551F-40EA-2364-9D67-D8604343FA24}"/>
          </ac:picMkLst>
        </pc:picChg>
        <pc:picChg chg="del">
          <ac:chgData name="Hayyan Rashid" userId="0fa97e1779f1422f" providerId="LiveId" clId="{303D7F87-1DC8-4D36-B4D6-CE3FA16035BD}" dt="2022-11-19T18:52:05.880" v="183" actId="478"/>
          <ac:picMkLst>
            <pc:docMk/>
            <pc:sldMk cId="2712043046" sldId="261"/>
            <ac:picMk id="7" creationId="{00000000-0000-0000-0000-000000000000}"/>
          </ac:picMkLst>
        </pc:picChg>
        <pc:picChg chg="add del mod">
          <ac:chgData name="Hayyan Rashid" userId="0fa97e1779f1422f" providerId="LiveId" clId="{303D7F87-1DC8-4D36-B4D6-CE3FA16035BD}" dt="2022-11-19T18:45:03.748" v="137" actId="478"/>
          <ac:picMkLst>
            <pc:docMk/>
            <pc:sldMk cId="2712043046" sldId="261"/>
            <ac:picMk id="8" creationId="{FC2A347D-02AC-F3B6-1AD6-A39474BE4434}"/>
          </ac:picMkLst>
        </pc:picChg>
        <pc:picChg chg="add del mod">
          <ac:chgData name="Hayyan Rashid" userId="0fa97e1779f1422f" providerId="LiveId" clId="{303D7F87-1DC8-4D36-B4D6-CE3FA16035BD}" dt="2022-11-19T18:50:12.827" v="171" actId="478"/>
          <ac:picMkLst>
            <pc:docMk/>
            <pc:sldMk cId="2712043046" sldId="261"/>
            <ac:picMk id="9" creationId="{5F478F35-9377-E0AC-C201-BE1C1D6CEFFA}"/>
          </ac:picMkLst>
        </pc:picChg>
        <pc:picChg chg="mod topLvl">
          <ac:chgData name="Hayyan Rashid" userId="0fa97e1779f1422f" providerId="LiveId" clId="{303D7F87-1DC8-4D36-B4D6-CE3FA16035BD}" dt="2022-11-19T21:07:13.485" v="693" actId="164"/>
          <ac:picMkLst>
            <pc:docMk/>
            <pc:sldMk cId="2712043046" sldId="261"/>
            <ac:picMk id="11" creationId="{8E82A029-77A1-2D16-4704-6F33CB0917F7}"/>
          </ac:picMkLst>
        </pc:picChg>
        <pc:picChg chg="add mod topLvl modCrop">
          <ac:chgData name="Hayyan Rashid" userId="0fa97e1779f1422f" providerId="LiveId" clId="{303D7F87-1DC8-4D36-B4D6-CE3FA16035BD}" dt="2022-11-19T21:07:13.485" v="693" actId="164"/>
          <ac:picMkLst>
            <pc:docMk/>
            <pc:sldMk cId="2712043046" sldId="261"/>
            <ac:picMk id="13" creationId="{F3116FD5-8677-C699-53A7-67CD2DCA0B1C}"/>
          </ac:picMkLst>
        </pc:picChg>
        <pc:picChg chg="add mod">
          <ac:chgData name="Hayyan Rashid" userId="0fa97e1779f1422f" providerId="LiveId" clId="{303D7F87-1DC8-4D36-B4D6-CE3FA16035BD}" dt="2022-11-19T18:53:02.745" v="193" actId="164"/>
          <ac:picMkLst>
            <pc:docMk/>
            <pc:sldMk cId="2712043046" sldId="261"/>
            <ac:picMk id="15" creationId="{A0B49B05-0837-EFD6-3CE5-CDBBAD0A2E27}"/>
          </ac:picMkLst>
        </pc:picChg>
        <pc:picChg chg="add mod">
          <ac:chgData name="Hayyan Rashid" userId="0fa97e1779f1422f" providerId="LiveId" clId="{303D7F87-1DC8-4D36-B4D6-CE3FA16035BD}" dt="2022-11-19T18:53:02.745" v="193" actId="164"/>
          <ac:picMkLst>
            <pc:docMk/>
            <pc:sldMk cId="2712043046" sldId="261"/>
            <ac:picMk id="16" creationId="{7985F692-FFB9-8009-B1D7-CEC9E612A81E}"/>
          </ac:picMkLst>
        </pc:picChg>
        <pc:picChg chg="add mod">
          <ac:chgData name="Hayyan Rashid" userId="0fa97e1779f1422f" providerId="LiveId" clId="{303D7F87-1DC8-4D36-B4D6-CE3FA16035BD}" dt="2022-11-19T18:52:18.775" v="188" actId="14100"/>
          <ac:picMkLst>
            <pc:docMk/>
            <pc:sldMk cId="2712043046" sldId="261"/>
            <ac:picMk id="2050" creationId="{41227E40-CE74-E94A-269A-2BD144BB5452}"/>
          </ac:picMkLst>
        </pc:picChg>
      </pc:sldChg>
      <pc:sldChg chg="addSp delSp modSp mod">
        <pc:chgData name="Hayyan Rashid" userId="0fa97e1779f1422f" providerId="LiveId" clId="{303D7F87-1DC8-4D36-B4D6-CE3FA16035BD}" dt="2022-11-19T21:09:10.975" v="703" actId="164"/>
        <pc:sldMkLst>
          <pc:docMk/>
          <pc:sldMk cId="2747121036" sldId="266"/>
        </pc:sldMkLst>
        <pc:spChg chg="add del mod">
          <ac:chgData name="Hayyan Rashid" userId="0fa97e1779f1422f" providerId="LiveId" clId="{303D7F87-1DC8-4D36-B4D6-CE3FA16035BD}" dt="2022-11-19T19:05:05.886" v="291"/>
          <ac:spMkLst>
            <pc:docMk/>
            <pc:sldMk cId="2747121036" sldId="266"/>
            <ac:spMk id="5" creationId="{EB8B8581-45D6-DAB4-0323-7C317B5A5060}"/>
          </ac:spMkLst>
        </pc:spChg>
        <pc:spChg chg="add del mod">
          <ac:chgData name="Hayyan Rashid" userId="0fa97e1779f1422f" providerId="LiveId" clId="{303D7F87-1DC8-4D36-B4D6-CE3FA16035BD}" dt="2022-11-19T19:05:05.886" v="291"/>
          <ac:spMkLst>
            <pc:docMk/>
            <pc:sldMk cId="2747121036" sldId="266"/>
            <ac:spMk id="6" creationId="{EEEB62C7-40F4-539B-C36E-195427F6BE36}"/>
          </ac:spMkLst>
        </pc:spChg>
        <pc:spChg chg="add del mod">
          <ac:chgData name="Hayyan Rashid" userId="0fa97e1779f1422f" providerId="LiveId" clId="{303D7F87-1DC8-4D36-B4D6-CE3FA16035BD}" dt="2022-11-19T19:07:50.356" v="313"/>
          <ac:spMkLst>
            <pc:docMk/>
            <pc:sldMk cId="2747121036" sldId="266"/>
            <ac:spMk id="22" creationId="{71C11BA3-59B1-8BDE-8352-186FAF4C6D77}"/>
          </ac:spMkLst>
        </pc:spChg>
        <pc:spChg chg="add mod topLvl">
          <ac:chgData name="Hayyan Rashid" userId="0fa97e1779f1422f" providerId="LiveId" clId="{303D7F87-1DC8-4D36-B4D6-CE3FA16035BD}" dt="2022-11-19T21:08:41.398" v="700" actId="164"/>
          <ac:spMkLst>
            <pc:docMk/>
            <pc:sldMk cId="2747121036" sldId="266"/>
            <ac:spMk id="28" creationId="{665392B1-5266-A595-CD01-0EDCE5776875}"/>
          </ac:spMkLst>
        </pc:spChg>
        <pc:spChg chg="mod">
          <ac:chgData name="Hayyan Rashid" userId="0fa97e1779f1422f" providerId="LiveId" clId="{303D7F87-1DC8-4D36-B4D6-CE3FA16035BD}" dt="2022-11-19T19:08:43.163" v="321"/>
          <ac:spMkLst>
            <pc:docMk/>
            <pc:sldMk cId="2747121036" sldId="266"/>
            <ac:spMk id="34" creationId="{F85758AA-B7B8-ED31-897B-52866ABC78CB}"/>
          </ac:spMkLst>
        </pc:spChg>
        <pc:spChg chg="add del mod">
          <ac:chgData name="Hayyan Rashid" userId="0fa97e1779f1422f" providerId="LiveId" clId="{303D7F87-1DC8-4D36-B4D6-CE3FA16035BD}" dt="2022-11-19T19:11:51.418" v="342"/>
          <ac:spMkLst>
            <pc:docMk/>
            <pc:sldMk cId="2747121036" sldId="266"/>
            <ac:spMk id="35" creationId="{52B240EE-4D55-6EAA-4F34-7D7B739D2E36}"/>
          </ac:spMkLst>
        </pc:spChg>
        <pc:spChg chg="add del mod">
          <ac:chgData name="Hayyan Rashid" userId="0fa97e1779f1422f" providerId="LiveId" clId="{303D7F87-1DC8-4D36-B4D6-CE3FA16035BD}" dt="2022-11-19T19:11:26.302" v="338" actId="478"/>
          <ac:spMkLst>
            <pc:docMk/>
            <pc:sldMk cId="2747121036" sldId="266"/>
            <ac:spMk id="36" creationId="{63D18E5C-C0B0-4DFF-B498-3AE07B41C9ED}"/>
          </ac:spMkLst>
        </pc:spChg>
        <pc:spChg chg="add del mod">
          <ac:chgData name="Hayyan Rashid" userId="0fa97e1779f1422f" providerId="LiveId" clId="{303D7F87-1DC8-4D36-B4D6-CE3FA16035BD}" dt="2022-11-19T19:11:51.418" v="342"/>
          <ac:spMkLst>
            <pc:docMk/>
            <pc:sldMk cId="2747121036" sldId="266"/>
            <ac:spMk id="37" creationId="{949611CB-81DE-73C9-3BAA-71DD60601CDF}"/>
          </ac:spMkLst>
        </pc:spChg>
        <pc:spChg chg="add del mod">
          <ac:chgData name="Hayyan Rashid" userId="0fa97e1779f1422f" providerId="LiveId" clId="{303D7F87-1DC8-4D36-B4D6-CE3FA16035BD}" dt="2022-11-19T19:11:51.418" v="342"/>
          <ac:spMkLst>
            <pc:docMk/>
            <pc:sldMk cId="2747121036" sldId="266"/>
            <ac:spMk id="38" creationId="{E1998C41-BA60-7190-6DC3-D2E84072BD9C}"/>
          </ac:spMkLst>
        </pc:spChg>
        <pc:spChg chg="add mod">
          <ac:chgData name="Hayyan Rashid" userId="0fa97e1779f1422f" providerId="LiveId" clId="{303D7F87-1DC8-4D36-B4D6-CE3FA16035BD}" dt="2022-11-19T21:08:49.871" v="701" actId="164"/>
          <ac:spMkLst>
            <pc:docMk/>
            <pc:sldMk cId="2747121036" sldId="266"/>
            <ac:spMk id="41" creationId="{7891625C-E658-CF71-CC7C-5C25D6F6A123}"/>
          </ac:spMkLst>
        </pc:spChg>
        <pc:spChg chg="add del mod">
          <ac:chgData name="Hayyan Rashid" userId="0fa97e1779f1422f" providerId="LiveId" clId="{303D7F87-1DC8-4D36-B4D6-CE3FA16035BD}" dt="2022-11-19T19:14:19.214" v="369"/>
          <ac:spMkLst>
            <pc:docMk/>
            <pc:sldMk cId="2747121036" sldId="266"/>
            <ac:spMk id="45" creationId="{6272F8B5-EBBF-FAF2-4266-35F7505F274B}"/>
          </ac:spMkLst>
        </pc:spChg>
        <pc:spChg chg="add del mod">
          <ac:chgData name="Hayyan Rashid" userId="0fa97e1779f1422f" providerId="LiveId" clId="{303D7F87-1DC8-4D36-B4D6-CE3FA16035BD}" dt="2022-11-19T19:15:03.332" v="381"/>
          <ac:spMkLst>
            <pc:docMk/>
            <pc:sldMk cId="2747121036" sldId="266"/>
            <ac:spMk id="47" creationId="{6FDCC466-6BCC-6F13-0852-C7AABD741F95}"/>
          </ac:spMkLst>
        </pc:spChg>
        <pc:spChg chg="add del mod">
          <ac:chgData name="Hayyan Rashid" userId="0fa97e1779f1422f" providerId="LiveId" clId="{303D7F87-1DC8-4D36-B4D6-CE3FA16035BD}" dt="2022-11-19T19:17:49.412" v="417"/>
          <ac:spMkLst>
            <pc:docMk/>
            <pc:sldMk cId="2747121036" sldId="266"/>
            <ac:spMk id="49" creationId="{0E9A511B-CF97-D4CC-C967-9170C996BB71}"/>
          </ac:spMkLst>
        </pc:spChg>
        <pc:spChg chg="add del mod">
          <ac:chgData name="Hayyan Rashid" userId="0fa97e1779f1422f" providerId="LiveId" clId="{303D7F87-1DC8-4D36-B4D6-CE3FA16035BD}" dt="2022-11-19T19:20:05.318" v="440"/>
          <ac:spMkLst>
            <pc:docMk/>
            <pc:sldMk cId="2747121036" sldId="266"/>
            <ac:spMk id="50" creationId="{A9A82E37-BBEB-43E5-C3E4-2A70FFC6FEA1}"/>
          </ac:spMkLst>
        </pc:spChg>
        <pc:spChg chg="add del mod">
          <ac:chgData name="Hayyan Rashid" userId="0fa97e1779f1422f" providerId="LiveId" clId="{303D7F87-1DC8-4D36-B4D6-CE3FA16035BD}" dt="2022-11-19T19:17:49.412" v="417"/>
          <ac:spMkLst>
            <pc:docMk/>
            <pc:sldMk cId="2747121036" sldId="266"/>
            <ac:spMk id="51" creationId="{78F52107-9418-F560-C82C-4D0F63D00A81}"/>
          </ac:spMkLst>
        </pc:spChg>
        <pc:spChg chg="add mod">
          <ac:chgData name="Hayyan Rashid" userId="0fa97e1779f1422f" providerId="LiveId" clId="{303D7F87-1DC8-4D36-B4D6-CE3FA16035BD}" dt="2022-11-19T21:09:03.550" v="702" actId="164"/>
          <ac:spMkLst>
            <pc:docMk/>
            <pc:sldMk cId="2747121036" sldId="266"/>
            <ac:spMk id="52" creationId="{540F4859-17EC-0D05-4278-3CA2A4D51C6D}"/>
          </ac:spMkLst>
        </pc:spChg>
        <pc:spChg chg="add del mod">
          <ac:chgData name="Hayyan Rashid" userId="0fa97e1779f1422f" providerId="LiveId" clId="{303D7F87-1DC8-4D36-B4D6-CE3FA16035BD}" dt="2022-11-19T19:20:24.662" v="445"/>
          <ac:spMkLst>
            <pc:docMk/>
            <pc:sldMk cId="2747121036" sldId="266"/>
            <ac:spMk id="56" creationId="{F567A4C7-D61C-B3FE-F411-39F9E7B44BF5}"/>
          </ac:spMkLst>
        </pc:spChg>
        <pc:spChg chg="add mod">
          <ac:chgData name="Hayyan Rashid" userId="0fa97e1779f1422f" providerId="LiveId" clId="{303D7F87-1DC8-4D36-B4D6-CE3FA16035BD}" dt="2022-11-19T21:09:10.975" v="703" actId="164"/>
          <ac:spMkLst>
            <pc:docMk/>
            <pc:sldMk cId="2747121036" sldId="266"/>
            <ac:spMk id="57" creationId="{5591F4E0-0E65-AC1B-D4BD-4A0050017080}"/>
          </ac:spMkLst>
        </pc:spChg>
        <pc:grpChg chg="add mod">
          <ac:chgData name="Hayyan Rashid" userId="0fa97e1779f1422f" providerId="LiveId" clId="{303D7F87-1DC8-4D36-B4D6-CE3FA16035BD}" dt="2022-11-19T20:59:40.852" v="614" actId="164"/>
          <ac:grpSpMkLst>
            <pc:docMk/>
            <pc:sldMk cId="2747121036" sldId="266"/>
            <ac:grpSpMk id="7" creationId="{CD2EF7CA-FA3F-98F5-56B0-D017C1E5BBA2}"/>
          </ac:grpSpMkLst>
        </pc:grpChg>
        <pc:grpChg chg="add mod">
          <ac:chgData name="Hayyan Rashid" userId="0fa97e1779f1422f" providerId="LiveId" clId="{303D7F87-1DC8-4D36-B4D6-CE3FA16035BD}" dt="2022-11-19T21:08:41.398" v="700" actId="164"/>
          <ac:grpSpMkLst>
            <pc:docMk/>
            <pc:sldMk cId="2747121036" sldId="266"/>
            <ac:grpSpMk id="9" creationId="{569E7D28-7405-836C-7E53-1D65DB63A865}"/>
          </ac:grpSpMkLst>
        </pc:grpChg>
        <pc:grpChg chg="add mod">
          <ac:chgData name="Hayyan Rashid" userId="0fa97e1779f1422f" providerId="LiveId" clId="{303D7F87-1DC8-4D36-B4D6-CE3FA16035BD}" dt="2022-11-19T21:08:49.871" v="701" actId="164"/>
          <ac:grpSpMkLst>
            <pc:docMk/>
            <pc:sldMk cId="2747121036" sldId="266"/>
            <ac:grpSpMk id="10" creationId="{EE7F6385-FFAF-6D80-E42D-AFAC76A3CCA5}"/>
          </ac:grpSpMkLst>
        </pc:grpChg>
        <pc:grpChg chg="add del mod">
          <ac:chgData name="Hayyan Rashid" userId="0fa97e1779f1422f" providerId="LiveId" clId="{303D7F87-1DC8-4D36-B4D6-CE3FA16035BD}" dt="2022-11-19T19:07:42.813" v="312" actId="165"/>
          <ac:grpSpMkLst>
            <pc:docMk/>
            <pc:sldMk cId="2747121036" sldId="266"/>
            <ac:grpSpMk id="13" creationId="{56E44665-4ECD-A450-6221-42082C52F385}"/>
          </ac:grpSpMkLst>
        </pc:grpChg>
        <pc:grpChg chg="add mod">
          <ac:chgData name="Hayyan Rashid" userId="0fa97e1779f1422f" providerId="LiveId" clId="{303D7F87-1DC8-4D36-B4D6-CE3FA16035BD}" dt="2022-11-19T21:09:03.550" v="702" actId="164"/>
          <ac:grpSpMkLst>
            <pc:docMk/>
            <pc:sldMk cId="2747121036" sldId="266"/>
            <ac:grpSpMk id="13" creationId="{57007A4C-1853-AE35-E6E9-B097E9DC3505}"/>
          </ac:grpSpMkLst>
        </pc:grpChg>
        <pc:grpChg chg="add del mod">
          <ac:chgData name="Hayyan Rashid" userId="0fa97e1779f1422f" providerId="LiveId" clId="{303D7F87-1DC8-4D36-B4D6-CE3FA16035BD}" dt="2022-11-19T19:06:35.388" v="309" actId="478"/>
          <ac:grpSpMkLst>
            <pc:docMk/>
            <pc:sldMk cId="2747121036" sldId="266"/>
            <ac:grpSpMk id="15" creationId="{35D39C56-3E86-0214-52C9-ACCC9AD747D4}"/>
          </ac:grpSpMkLst>
        </pc:grpChg>
        <pc:grpChg chg="add mod">
          <ac:chgData name="Hayyan Rashid" userId="0fa97e1779f1422f" providerId="LiveId" clId="{303D7F87-1DC8-4D36-B4D6-CE3FA16035BD}" dt="2022-11-19T21:09:10.975" v="703" actId="164"/>
          <ac:grpSpMkLst>
            <pc:docMk/>
            <pc:sldMk cId="2747121036" sldId="266"/>
            <ac:grpSpMk id="15" creationId="{B2FA9566-5273-40EC-DF81-D8393F17C0BA}"/>
          </ac:grpSpMkLst>
        </pc:grpChg>
        <pc:grpChg chg="add del mod">
          <ac:chgData name="Hayyan Rashid" userId="0fa97e1779f1422f" providerId="LiveId" clId="{303D7F87-1DC8-4D36-B4D6-CE3FA16035BD}" dt="2022-11-19T19:11:09.771" v="335" actId="165"/>
          <ac:grpSpMkLst>
            <pc:docMk/>
            <pc:sldMk cId="2747121036" sldId="266"/>
            <ac:grpSpMk id="29" creationId="{33B531CC-6245-4F63-414B-F60D0EB9670F}"/>
          </ac:grpSpMkLst>
        </pc:grpChg>
        <pc:grpChg chg="add del mod">
          <ac:chgData name="Hayyan Rashid" userId="0fa97e1779f1422f" providerId="LiveId" clId="{303D7F87-1DC8-4D36-B4D6-CE3FA16035BD}" dt="2022-11-19T19:09:42.103" v="328"/>
          <ac:grpSpMkLst>
            <pc:docMk/>
            <pc:sldMk cId="2747121036" sldId="266"/>
            <ac:grpSpMk id="30" creationId="{08ECB3AA-81B1-1128-DF9E-E1136188ED89}"/>
          </ac:grpSpMkLst>
        </pc:grpChg>
        <pc:picChg chg="del">
          <ac:chgData name="Hayyan Rashid" userId="0fa97e1779f1422f" providerId="LiveId" clId="{303D7F87-1DC8-4D36-B4D6-CE3FA16035BD}" dt="2022-11-19T19:05:05.886" v="291"/>
          <ac:picMkLst>
            <pc:docMk/>
            <pc:sldMk cId="2747121036" sldId="266"/>
            <ac:picMk id="3" creationId="{00000000-0000-0000-0000-000000000000}"/>
          </ac:picMkLst>
        </pc:picChg>
        <pc:picChg chg="add del mod">
          <ac:chgData name="Hayyan Rashid" userId="0fa97e1779f1422f" providerId="LiveId" clId="{303D7F87-1DC8-4D36-B4D6-CE3FA16035BD}" dt="2022-11-19T21:00:26.358" v="619" actId="478"/>
          <ac:picMkLst>
            <pc:docMk/>
            <pc:sldMk cId="2747121036" sldId="266"/>
            <ac:picMk id="3" creationId="{FEE0AF5F-6A2D-33FD-6407-6437446FB9E9}"/>
          </ac:picMkLst>
        </pc:picChg>
        <pc:picChg chg="add del mod">
          <ac:chgData name="Hayyan Rashid" userId="0fa97e1779f1422f" providerId="LiveId" clId="{303D7F87-1DC8-4D36-B4D6-CE3FA16035BD}" dt="2022-11-19T21:01:20.273" v="637" actId="478"/>
          <ac:picMkLst>
            <pc:docMk/>
            <pc:sldMk cId="2747121036" sldId="266"/>
            <ac:picMk id="5" creationId="{842D12A1-0EB3-E863-E722-748A80879727}"/>
          </ac:picMkLst>
        </pc:picChg>
        <pc:picChg chg="add del mod">
          <ac:chgData name="Hayyan Rashid" userId="0fa97e1779f1422f" providerId="LiveId" clId="{303D7F87-1DC8-4D36-B4D6-CE3FA16035BD}" dt="2022-11-19T21:01:19.616" v="636" actId="478"/>
          <ac:picMkLst>
            <pc:docMk/>
            <pc:sldMk cId="2747121036" sldId="266"/>
            <ac:picMk id="6" creationId="{3330E0E8-3408-F4B8-6CDE-207079C916D3}"/>
          </ac:picMkLst>
        </pc:picChg>
        <pc:picChg chg="del mod modCrop">
          <ac:chgData name="Hayyan Rashid" userId="0fa97e1779f1422f" providerId="LiveId" clId="{303D7F87-1DC8-4D36-B4D6-CE3FA16035BD}" dt="2022-11-19T19:11:51.418" v="342"/>
          <ac:picMkLst>
            <pc:docMk/>
            <pc:sldMk cId="2747121036" sldId="266"/>
            <ac:picMk id="7" creationId="{00000000-0000-0000-0000-000000000000}"/>
          </ac:picMkLst>
        </pc:picChg>
        <pc:picChg chg="del mod topLvl">
          <ac:chgData name="Hayyan Rashid" userId="0fa97e1779f1422f" providerId="LiveId" clId="{303D7F87-1DC8-4D36-B4D6-CE3FA16035BD}" dt="2022-11-19T19:07:50.356" v="313"/>
          <ac:picMkLst>
            <pc:docMk/>
            <pc:sldMk cId="2747121036" sldId="266"/>
            <ac:picMk id="9" creationId="{56E664AF-52D4-40A5-4A50-5897FA10C65E}"/>
          </ac:picMkLst>
        </pc:picChg>
        <pc:picChg chg="del">
          <ac:chgData name="Hayyan Rashid" userId="0fa97e1779f1422f" providerId="LiveId" clId="{303D7F87-1DC8-4D36-B4D6-CE3FA16035BD}" dt="2022-11-19T19:15:03.332" v="381"/>
          <ac:picMkLst>
            <pc:docMk/>
            <pc:sldMk cId="2747121036" sldId="266"/>
            <ac:picMk id="10" creationId="{00000000-0000-0000-0000-000000000000}"/>
          </ac:picMkLst>
        </pc:picChg>
        <pc:picChg chg="add mod topLvl">
          <ac:chgData name="Hayyan Rashid" userId="0fa97e1779f1422f" providerId="LiveId" clId="{303D7F87-1DC8-4D36-B4D6-CE3FA16035BD}" dt="2022-11-19T21:08:41.398" v="700" actId="164"/>
          <ac:picMkLst>
            <pc:docMk/>
            <pc:sldMk cId="2747121036" sldId="266"/>
            <ac:picMk id="11" creationId="{285D62AF-4005-9B05-2013-2AFB113273A1}"/>
          </ac:picMkLst>
        </pc:picChg>
        <pc:picChg chg="add mod ord topLvl">
          <ac:chgData name="Hayyan Rashid" userId="0fa97e1779f1422f" providerId="LiveId" clId="{303D7F87-1DC8-4D36-B4D6-CE3FA16035BD}" dt="2022-11-19T21:08:41.398" v="700" actId="164"/>
          <ac:picMkLst>
            <pc:docMk/>
            <pc:sldMk cId="2747121036" sldId="266"/>
            <ac:picMk id="12" creationId="{4DCEC8F5-07D1-2F0E-D9C3-00E9C0D0B717}"/>
          </ac:picMkLst>
        </pc:picChg>
        <pc:picChg chg="mod">
          <ac:chgData name="Hayyan Rashid" userId="0fa97e1779f1422f" providerId="LiveId" clId="{303D7F87-1DC8-4D36-B4D6-CE3FA16035BD}" dt="2022-11-19T19:06:30.203" v="307"/>
          <ac:picMkLst>
            <pc:docMk/>
            <pc:sldMk cId="2747121036" sldId="266"/>
            <ac:picMk id="16" creationId="{13E5BED7-4FA9-AE4B-7761-8568DC2B50F0}"/>
          </ac:picMkLst>
        </pc:picChg>
        <pc:picChg chg="mod">
          <ac:chgData name="Hayyan Rashid" userId="0fa97e1779f1422f" providerId="LiveId" clId="{303D7F87-1DC8-4D36-B4D6-CE3FA16035BD}" dt="2022-11-19T19:06:30.203" v="307"/>
          <ac:picMkLst>
            <pc:docMk/>
            <pc:sldMk cId="2747121036" sldId="266"/>
            <ac:picMk id="18" creationId="{4CD359F3-8D3F-7EF2-F20F-76B6256799D7}"/>
          </ac:picMkLst>
        </pc:picChg>
        <pc:picChg chg="mod">
          <ac:chgData name="Hayyan Rashid" userId="0fa97e1779f1422f" providerId="LiveId" clId="{303D7F87-1DC8-4D36-B4D6-CE3FA16035BD}" dt="2022-11-19T19:06:30.203" v="307"/>
          <ac:picMkLst>
            <pc:docMk/>
            <pc:sldMk cId="2747121036" sldId="266"/>
            <ac:picMk id="21" creationId="{FB2C1E07-07B3-C569-AB89-C46FE9D04267}"/>
          </ac:picMkLst>
        </pc:picChg>
        <pc:picChg chg="mod topLvl">
          <ac:chgData name="Hayyan Rashid" userId="0fa97e1779f1422f" providerId="LiveId" clId="{303D7F87-1DC8-4D36-B4D6-CE3FA16035BD}" dt="2022-11-19T21:08:41.398" v="700" actId="164"/>
          <ac:picMkLst>
            <pc:docMk/>
            <pc:sldMk cId="2747121036" sldId="266"/>
            <ac:picMk id="24" creationId="{96F3B544-CBAE-A195-CD36-F5E9DB420A54}"/>
          </ac:picMkLst>
        </pc:picChg>
        <pc:picChg chg="del">
          <ac:chgData name="Hayyan Rashid" userId="0fa97e1779f1422f" providerId="LiveId" clId="{303D7F87-1DC8-4D36-B4D6-CE3FA16035BD}" dt="2022-11-19T19:14:19.214" v="369"/>
          <ac:picMkLst>
            <pc:docMk/>
            <pc:sldMk cId="2747121036" sldId="266"/>
            <ac:picMk id="26" creationId="{00000000-0000-0000-0000-000000000000}"/>
          </ac:picMkLst>
        </pc:picChg>
        <pc:picChg chg="mod modCrop">
          <ac:chgData name="Hayyan Rashid" userId="0fa97e1779f1422f" providerId="LiveId" clId="{303D7F87-1DC8-4D36-B4D6-CE3FA16035BD}" dt="2022-11-19T19:09:38.692" v="325" actId="732"/>
          <ac:picMkLst>
            <pc:docMk/>
            <pc:sldMk cId="2747121036" sldId="266"/>
            <ac:picMk id="31" creationId="{FA74340A-348E-812C-8D59-62BEAA37E844}"/>
          </ac:picMkLst>
        </pc:picChg>
        <pc:picChg chg="mod">
          <ac:chgData name="Hayyan Rashid" userId="0fa97e1779f1422f" providerId="LiveId" clId="{303D7F87-1DC8-4D36-B4D6-CE3FA16035BD}" dt="2022-11-19T19:08:43.163" v="321"/>
          <ac:picMkLst>
            <pc:docMk/>
            <pc:sldMk cId="2747121036" sldId="266"/>
            <ac:picMk id="32" creationId="{BFCB5908-EDE9-5A29-AACC-F4CF470130DE}"/>
          </ac:picMkLst>
        </pc:picChg>
        <pc:picChg chg="mod">
          <ac:chgData name="Hayyan Rashid" userId="0fa97e1779f1422f" providerId="LiveId" clId="{303D7F87-1DC8-4D36-B4D6-CE3FA16035BD}" dt="2022-11-19T19:08:43.163" v="321"/>
          <ac:picMkLst>
            <pc:docMk/>
            <pc:sldMk cId="2747121036" sldId="266"/>
            <ac:picMk id="33" creationId="{E5A687D5-BA8F-EB62-9422-95794A5614DA}"/>
          </ac:picMkLst>
        </pc:picChg>
        <pc:picChg chg="add mod">
          <ac:chgData name="Hayyan Rashid" userId="0fa97e1779f1422f" providerId="LiveId" clId="{303D7F87-1DC8-4D36-B4D6-CE3FA16035BD}" dt="2022-11-19T21:08:49.871" v="701" actId="164"/>
          <ac:picMkLst>
            <pc:docMk/>
            <pc:sldMk cId="2747121036" sldId="266"/>
            <ac:picMk id="39" creationId="{0CB11ADA-945B-5EBB-3B61-2D9E6E2D0FEC}"/>
          </ac:picMkLst>
        </pc:picChg>
        <pc:picChg chg="mod">
          <ac:chgData name="Hayyan Rashid" userId="0fa97e1779f1422f" providerId="LiveId" clId="{303D7F87-1DC8-4D36-B4D6-CE3FA16035BD}" dt="2022-11-19T21:08:49.871" v="701" actId="164"/>
          <ac:picMkLst>
            <pc:docMk/>
            <pc:sldMk cId="2747121036" sldId="266"/>
            <ac:picMk id="40" creationId="{E3361B03-F09E-BBA4-526B-8102B9029E80}"/>
          </ac:picMkLst>
        </pc:picChg>
        <pc:picChg chg="add mod">
          <ac:chgData name="Hayyan Rashid" userId="0fa97e1779f1422f" providerId="LiveId" clId="{303D7F87-1DC8-4D36-B4D6-CE3FA16035BD}" dt="2022-11-19T21:08:49.871" v="701" actId="164"/>
          <ac:picMkLst>
            <pc:docMk/>
            <pc:sldMk cId="2747121036" sldId="266"/>
            <ac:picMk id="42" creationId="{FBE90BB5-BB25-03EB-F34E-D9DFC45C32DD}"/>
          </ac:picMkLst>
        </pc:picChg>
        <pc:picChg chg="add mod">
          <ac:chgData name="Hayyan Rashid" userId="0fa97e1779f1422f" providerId="LiveId" clId="{303D7F87-1DC8-4D36-B4D6-CE3FA16035BD}" dt="2022-11-19T21:09:10.975" v="703" actId="164"/>
          <ac:picMkLst>
            <pc:docMk/>
            <pc:sldMk cId="2747121036" sldId="266"/>
            <ac:picMk id="43" creationId="{FC9B7323-29BF-558E-A569-3A5F555F63FD}"/>
          </ac:picMkLst>
        </pc:picChg>
        <pc:picChg chg="add mod">
          <ac:chgData name="Hayyan Rashid" userId="0fa97e1779f1422f" providerId="LiveId" clId="{303D7F87-1DC8-4D36-B4D6-CE3FA16035BD}" dt="2022-11-19T21:09:03.550" v="702" actId="164"/>
          <ac:picMkLst>
            <pc:docMk/>
            <pc:sldMk cId="2747121036" sldId="266"/>
            <ac:picMk id="44" creationId="{F32AB65D-8441-8F6C-C666-D55CF48FFA97}"/>
          </ac:picMkLst>
        </pc:picChg>
        <pc:picChg chg="del mod">
          <ac:chgData name="Hayyan Rashid" userId="0fa97e1779f1422f" providerId="LiveId" clId="{303D7F87-1DC8-4D36-B4D6-CE3FA16035BD}" dt="2022-11-19T19:17:49.412" v="417"/>
          <ac:picMkLst>
            <pc:docMk/>
            <pc:sldMk cId="2747121036" sldId="266"/>
            <ac:picMk id="46" creationId="{BBFA8ACC-A31E-E472-5076-68EB239DDB44}"/>
          </ac:picMkLst>
        </pc:picChg>
        <pc:picChg chg="del mod">
          <ac:chgData name="Hayyan Rashid" userId="0fa97e1779f1422f" providerId="LiveId" clId="{303D7F87-1DC8-4D36-B4D6-CE3FA16035BD}" dt="2022-11-19T19:20:05.318" v="440"/>
          <ac:picMkLst>
            <pc:docMk/>
            <pc:sldMk cId="2747121036" sldId="266"/>
            <ac:picMk id="48" creationId="{038D82C2-6D86-99F3-0E9D-80C80D562823}"/>
          </ac:picMkLst>
        </pc:picChg>
        <pc:picChg chg="mod">
          <ac:chgData name="Hayyan Rashid" userId="0fa97e1779f1422f" providerId="LiveId" clId="{303D7F87-1DC8-4D36-B4D6-CE3FA16035BD}" dt="2022-11-19T21:09:03.550" v="702" actId="164"/>
          <ac:picMkLst>
            <pc:docMk/>
            <pc:sldMk cId="2747121036" sldId="266"/>
            <ac:picMk id="53" creationId="{E949571C-89E7-95E9-DD3F-C98FA4F6F8BF}"/>
          </ac:picMkLst>
        </pc:picChg>
        <pc:picChg chg="add mod">
          <ac:chgData name="Hayyan Rashid" userId="0fa97e1779f1422f" providerId="LiveId" clId="{303D7F87-1DC8-4D36-B4D6-CE3FA16035BD}" dt="2022-11-19T21:09:03.550" v="702" actId="164"/>
          <ac:picMkLst>
            <pc:docMk/>
            <pc:sldMk cId="2747121036" sldId="266"/>
            <ac:picMk id="54" creationId="{CC6585DF-C1BB-C495-00EE-3669F17015F4}"/>
          </ac:picMkLst>
        </pc:picChg>
        <pc:picChg chg="del mod">
          <ac:chgData name="Hayyan Rashid" userId="0fa97e1779f1422f" providerId="LiveId" clId="{303D7F87-1DC8-4D36-B4D6-CE3FA16035BD}" dt="2022-11-19T19:20:24.662" v="445"/>
          <ac:picMkLst>
            <pc:docMk/>
            <pc:sldMk cId="2747121036" sldId="266"/>
            <ac:picMk id="55" creationId="{3AF4EAA1-0EA4-20B5-0A1D-CEB08D26630F}"/>
          </ac:picMkLst>
        </pc:picChg>
        <pc:picChg chg="mod">
          <ac:chgData name="Hayyan Rashid" userId="0fa97e1779f1422f" providerId="LiveId" clId="{303D7F87-1DC8-4D36-B4D6-CE3FA16035BD}" dt="2022-11-19T21:09:10.975" v="703" actId="164"/>
          <ac:picMkLst>
            <pc:docMk/>
            <pc:sldMk cId="2747121036" sldId="266"/>
            <ac:picMk id="58" creationId="{FD03FFD5-4D16-C074-3D03-1A1953474050}"/>
          </ac:picMkLst>
        </pc:picChg>
        <pc:picChg chg="add mod">
          <ac:chgData name="Hayyan Rashid" userId="0fa97e1779f1422f" providerId="LiveId" clId="{303D7F87-1DC8-4D36-B4D6-CE3FA16035BD}" dt="2022-11-19T21:09:10.975" v="703" actId="164"/>
          <ac:picMkLst>
            <pc:docMk/>
            <pc:sldMk cId="2747121036" sldId="266"/>
            <ac:picMk id="59" creationId="{1113E0E8-2585-1508-75C9-5912F03AF653}"/>
          </ac:picMkLst>
        </pc:picChg>
      </pc:sldChg>
      <pc:sldChg chg="addSp delSp modSp mod">
        <pc:chgData name="Hayyan Rashid" userId="0fa97e1779f1422f" providerId="LiveId" clId="{303D7F87-1DC8-4D36-B4D6-CE3FA16035BD}" dt="2022-11-19T21:09:33.938" v="706" actId="164"/>
        <pc:sldMkLst>
          <pc:docMk/>
          <pc:sldMk cId="1902847063" sldId="268"/>
        </pc:sldMkLst>
        <pc:spChg chg="add del mod">
          <ac:chgData name="Hayyan Rashid" userId="0fa97e1779f1422f" providerId="LiveId" clId="{303D7F87-1DC8-4D36-B4D6-CE3FA16035BD}" dt="2022-11-19T19:22:47.481" v="482"/>
          <ac:spMkLst>
            <pc:docMk/>
            <pc:sldMk cId="1902847063" sldId="268"/>
            <ac:spMk id="3" creationId="{9D26529C-137F-2909-F2AF-3EC5BA24E1B9}"/>
          </ac:spMkLst>
        </pc:spChg>
        <pc:spChg chg="add mod">
          <ac:chgData name="Hayyan Rashid" userId="0fa97e1779f1422f" providerId="LiveId" clId="{303D7F87-1DC8-4D36-B4D6-CE3FA16035BD}" dt="2022-11-19T21:09:19.464" v="704" actId="164"/>
          <ac:spMkLst>
            <pc:docMk/>
            <pc:sldMk cId="1902847063" sldId="268"/>
            <ac:spMk id="7" creationId="{CB40492D-6452-A7F0-3F5F-64739C2E5E64}"/>
          </ac:spMkLst>
        </pc:spChg>
        <pc:spChg chg="add del mod">
          <ac:chgData name="Hayyan Rashid" userId="0fa97e1779f1422f" providerId="LiveId" clId="{303D7F87-1DC8-4D36-B4D6-CE3FA16035BD}" dt="2022-11-19T19:27:34.147" v="500"/>
          <ac:spMkLst>
            <pc:docMk/>
            <pc:sldMk cId="1902847063" sldId="268"/>
            <ac:spMk id="7" creationId="{D936A2B4-3CB2-C5FC-45AA-242B22C2E58B}"/>
          </ac:spMkLst>
        </pc:spChg>
        <pc:spChg chg="add mod">
          <ac:chgData name="Hayyan Rashid" userId="0fa97e1779f1422f" providerId="LiveId" clId="{303D7F87-1DC8-4D36-B4D6-CE3FA16035BD}" dt="2022-11-19T21:09:33.938" v="706" actId="164"/>
          <ac:spMkLst>
            <pc:docMk/>
            <pc:sldMk cId="1902847063" sldId="268"/>
            <ac:spMk id="9" creationId="{BDBEDADB-252B-D9DF-33C8-2AF75ABC77E4}"/>
          </ac:spMkLst>
        </pc:spChg>
        <pc:spChg chg="add mod">
          <ac:chgData name="Hayyan Rashid" userId="0fa97e1779f1422f" providerId="LiveId" clId="{303D7F87-1DC8-4D36-B4D6-CE3FA16035BD}" dt="2022-11-19T21:09:26.076" v="705" actId="164"/>
          <ac:spMkLst>
            <pc:docMk/>
            <pc:sldMk cId="1902847063" sldId="268"/>
            <ac:spMk id="10" creationId="{436FC0BC-63DA-784D-1F8B-6C81A4153C9E}"/>
          </ac:spMkLst>
        </pc:spChg>
        <pc:spChg chg="add del mod">
          <ac:chgData name="Hayyan Rashid" userId="0fa97e1779f1422f" providerId="LiveId" clId="{303D7F87-1DC8-4D36-B4D6-CE3FA16035BD}" dt="2022-11-19T19:27:34.147" v="500"/>
          <ac:spMkLst>
            <pc:docMk/>
            <pc:sldMk cId="1902847063" sldId="268"/>
            <ac:spMk id="10" creationId="{4D26137C-F470-5B87-4850-D2885679734A}"/>
          </ac:spMkLst>
        </pc:spChg>
        <pc:spChg chg="add del mod">
          <ac:chgData name="Hayyan Rashid" userId="0fa97e1779f1422f" providerId="LiveId" clId="{303D7F87-1DC8-4D36-B4D6-CE3FA16035BD}" dt="2022-11-19T19:22:47.481" v="482"/>
          <ac:spMkLst>
            <pc:docMk/>
            <pc:sldMk cId="1902847063" sldId="268"/>
            <ac:spMk id="12" creationId="{C99B43BC-841D-6A3A-074A-60120507BE56}"/>
          </ac:spMkLst>
        </pc:spChg>
        <pc:spChg chg="add del mod">
          <ac:chgData name="Hayyan Rashid" userId="0fa97e1779f1422f" providerId="LiveId" clId="{303D7F87-1DC8-4D36-B4D6-CE3FA16035BD}" dt="2022-11-19T19:27:12.293" v="497"/>
          <ac:spMkLst>
            <pc:docMk/>
            <pc:sldMk cId="1902847063" sldId="268"/>
            <ac:spMk id="13" creationId="{B27308A9-467A-F74B-D32D-CC3E2911A026}"/>
          </ac:spMkLst>
        </pc:spChg>
        <pc:spChg chg="add del mod">
          <ac:chgData name="Hayyan Rashid" userId="0fa97e1779f1422f" providerId="LiveId" clId="{303D7F87-1DC8-4D36-B4D6-CE3FA16035BD}" dt="2022-11-19T19:27:12.293" v="497"/>
          <ac:spMkLst>
            <pc:docMk/>
            <pc:sldMk cId="1902847063" sldId="268"/>
            <ac:spMk id="15" creationId="{992F3BE1-A9AD-0CB4-845D-D86DCA7C27E9}"/>
          </ac:spMkLst>
        </pc:spChg>
        <pc:spChg chg="add del mod">
          <ac:chgData name="Hayyan Rashid" userId="0fa97e1779f1422f" providerId="LiveId" clId="{303D7F87-1DC8-4D36-B4D6-CE3FA16035BD}" dt="2022-11-19T19:27:34.147" v="500"/>
          <ac:spMkLst>
            <pc:docMk/>
            <pc:sldMk cId="1902847063" sldId="268"/>
            <ac:spMk id="16" creationId="{F4C69F0D-B8A6-EACC-CC78-A411446A2340}"/>
          </ac:spMkLst>
        </pc:spChg>
        <pc:spChg chg="add del mod">
          <ac:chgData name="Hayyan Rashid" userId="0fa97e1779f1422f" providerId="LiveId" clId="{303D7F87-1DC8-4D36-B4D6-CE3FA16035BD}" dt="2022-11-19T19:22:47.481" v="482"/>
          <ac:spMkLst>
            <pc:docMk/>
            <pc:sldMk cId="1902847063" sldId="268"/>
            <ac:spMk id="18" creationId="{680571D1-6D45-7AB5-E411-7E1D750ED42E}"/>
          </ac:spMkLst>
        </pc:spChg>
        <pc:spChg chg="add del mod">
          <ac:chgData name="Hayyan Rashid" userId="0fa97e1779f1422f" providerId="LiveId" clId="{303D7F87-1DC8-4D36-B4D6-CE3FA16035BD}" dt="2022-11-19T19:27:12.293" v="497"/>
          <ac:spMkLst>
            <pc:docMk/>
            <pc:sldMk cId="1902847063" sldId="268"/>
            <ac:spMk id="21" creationId="{5C542287-8EA0-CFD1-FC49-D2E8DF82A565}"/>
          </ac:spMkLst>
        </pc:spChg>
        <pc:grpChg chg="add mod">
          <ac:chgData name="Hayyan Rashid" userId="0fa97e1779f1422f" providerId="LiveId" clId="{303D7F87-1DC8-4D36-B4D6-CE3FA16035BD}" dt="2022-11-19T21:09:19.464" v="704" actId="164"/>
          <ac:grpSpMkLst>
            <pc:docMk/>
            <pc:sldMk cId="1902847063" sldId="268"/>
            <ac:grpSpMk id="29" creationId="{F95D86DC-EBBC-5977-AE00-BA081EAEA608}"/>
          </ac:grpSpMkLst>
        </pc:grpChg>
        <pc:grpChg chg="add mod">
          <ac:chgData name="Hayyan Rashid" userId="0fa97e1779f1422f" providerId="LiveId" clId="{303D7F87-1DC8-4D36-B4D6-CE3FA16035BD}" dt="2022-11-19T21:09:26.076" v="705" actId="164"/>
          <ac:grpSpMkLst>
            <pc:docMk/>
            <pc:sldMk cId="1902847063" sldId="268"/>
            <ac:grpSpMk id="30" creationId="{1C05BD83-1DAB-C76E-0DCA-9F72378B8C98}"/>
          </ac:grpSpMkLst>
        </pc:grpChg>
        <pc:grpChg chg="add mod">
          <ac:chgData name="Hayyan Rashid" userId="0fa97e1779f1422f" providerId="LiveId" clId="{303D7F87-1DC8-4D36-B4D6-CE3FA16035BD}" dt="2022-11-19T21:09:33.938" v="706" actId="164"/>
          <ac:grpSpMkLst>
            <pc:docMk/>
            <pc:sldMk cId="1902847063" sldId="268"/>
            <ac:grpSpMk id="31" creationId="{C1BCEEF2-0FBB-B80F-711D-6E5CE2ABDD99}"/>
          </ac:grpSpMkLst>
        </pc:grpChg>
        <pc:picChg chg="add mod">
          <ac:chgData name="Hayyan Rashid" userId="0fa97e1779f1422f" providerId="LiveId" clId="{303D7F87-1DC8-4D36-B4D6-CE3FA16035BD}" dt="2022-11-19T21:09:33.938" v="706" actId="164"/>
          <ac:picMkLst>
            <pc:docMk/>
            <pc:sldMk cId="1902847063" sldId="268"/>
            <ac:picMk id="3" creationId="{63379170-DB4B-2944-9A59-4EA508420B81}"/>
          </ac:picMkLst>
        </pc:picChg>
        <pc:picChg chg="del mod">
          <ac:chgData name="Hayyan Rashid" userId="0fa97e1779f1422f" providerId="LiveId" clId="{303D7F87-1DC8-4D36-B4D6-CE3FA16035BD}" dt="2022-11-19T19:22:47.481" v="482"/>
          <ac:picMkLst>
            <pc:docMk/>
            <pc:sldMk cId="1902847063" sldId="268"/>
            <ac:picMk id="5" creationId="{00000000-0000-0000-0000-000000000000}"/>
          </ac:picMkLst>
        </pc:picChg>
        <pc:picChg chg="add mod">
          <ac:chgData name="Hayyan Rashid" userId="0fa97e1779f1422f" providerId="LiveId" clId="{303D7F87-1DC8-4D36-B4D6-CE3FA16035BD}" dt="2022-11-19T21:09:19.464" v="704" actId="164"/>
          <ac:picMkLst>
            <pc:docMk/>
            <pc:sldMk cId="1902847063" sldId="268"/>
            <ac:picMk id="5" creationId="{82F0D0B3-FA07-F6CD-CCC7-77A7F5126E26}"/>
          </ac:picMkLst>
        </pc:picChg>
        <pc:picChg chg="del">
          <ac:chgData name="Hayyan Rashid" userId="0fa97e1779f1422f" providerId="LiveId" clId="{303D7F87-1DC8-4D36-B4D6-CE3FA16035BD}" dt="2022-11-19T19:27:12.293" v="497"/>
          <ac:picMkLst>
            <pc:docMk/>
            <pc:sldMk cId="1902847063" sldId="268"/>
            <ac:picMk id="6" creationId="{00000000-0000-0000-0000-000000000000}"/>
          </ac:picMkLst>
        </pc:picChg>
        <pc:picChg chg="add mod">
          <ac:chgData name="Hayyan Rashid" userId="0fa97e1779f1422f" providerId="LiveId" clId="{303D7F87-1DC8-4D36-B4D6-CE3FA16035BD}" dt="2022-11-19T21:09:26.076" v="705" actId="164"/>
          <ac:picMkLst>
            <pc:docMk/>
            <pc:sldMk cId="1902847063" sldId="268"/>
            <ac:picMk id="6" creationId="{93285812-07C8-63E5-C481-6B0DE28C94EA}"/>
          </ac:picMkLst>
        </pc:picChg>
        <pc:picChg chg="add del">
          <ac:chgData name="Hayyan Rashid" userId="0fa97e1779f1422f" providerId="LiveId" clId="{303D7F87-1DC8-4D36-B4D6-CE3FA16035BD}" dt="2022-11-19T19:27:34.147" v="500"/>
          <ac:picMkLst>
            <pc:docMk/>
            <pc:sldMk cId="1902847063" sldId="268"/>
            <ac:picMk id="9" creationId="{00000000-0000-0000-0000-000000000000}"/>
          </ac:picMkLst>
        </pc:picChg>
        <pc:picChg chg="add del mod">
          <ac:chgData name="Hayyan Rashid" userId="0fa97e1779f1422f" providerId="LiveId" clId="{303D7F87-1DC8-4D36-B4D6-CE3FA16035BD}" dt="2022-11-19T21:01:06.284" v="632" actId="478"/>
          <ac:picMkLst>
            <pc:docMk/>
            <pc:sldMk cId="1902847063" sldId="268"/>
            <ac:picMk id="12" creationId="{21A43CAD-C17B-96C7-81D0-7D84BB5DAA19}"/>
          </ac:picMkLst>
        </pc:picChg>
        <pc:picChg chg="add del mod">
          <ac:chgData name="Hayyan Rashid" userId="0fa97e1779f1422f" providerId="LiveId" clId="{303D7F87-1DC8-4D36-B4D6-CE3FA16035BD}" dt="2022-11-19T21:01:05.768" v="631" actId="478"/>
          <ac:picMkLst>
            <pc:docMk/>
            <pc:sldMk cId="1902847063" sldId="268"/>
            <ac:picMk id="13" creationId="{BA61573A-C52C-B308-E2BF-99EC5E6D4A8D}"/>
          </ac:picMkLst>
        </pc:picChg>
        <pc:picChg chg="add del mod">
          <ac:chgData name="Hayyan Rashid" userId="0fa97e1779f1422f" providerId="LiveId" clId="{303D7F87-1DC8-4D36-B4D6-CE3FA16035BD}" dt="2022-11-19T21:01:05.268" v="630" actId="478"/>
          <ac:picMkLst>
            <pc:docMk/>
            <pc:sldMk cId="1902847063" sldId="268"/>
            <ac:picMk id="15" creationId="{DE23CF86-5B83-5787-5A62-281C4BC766B4}"/>
          </ac:picMkLst>
        </pc:picChg>
        <pc:picChg chg="add del mod">
          <ac:chgData name="Hayyan Rashid" userId="0fa97e1779f1422f" providerId="LiveId" clId="{303D7F87-1DC8-4D36-B4D6-CE3FA16035BD}" dt="2022-11-19T21:01:04.533" v="629" actId="478"/>
          <ac:picMkLst>
            <pc:docMk/>
            <pc:sldMk cId="1902847063" sldId="268"/>
            <ac:picMk id="16" creationId="{08D43D20-2A9E-6541-528E-A613AC26D162}"/>
          </ac:picMkLst>
        </pc:picChg>
        <pc:picChg chg="add mod">
          <ac:chgData name="Hayyan Rashid" userId="0fa97e1779f1422f" providerId="LiveId" clId="{303D7F87-1DC8-4D36-B4D6-CE3FA16035BD}" dt="2022-11-19T21:09:19.464" v="704" actId="164"/>
          <ac:picMkLst>
            <pc:docMk/>
            <pc:sldMk cId="1902847063" sldId="268"/>
            <ac:picMk id="18" creationId="{9F17409E-3E26-0555-8DA3-09AD6BF52E56}"/>
          </ac:picMkLst>
        </pc:picChg>
        <pc:picChg chg="add mod">
          <ac:chgData name="Hayyan Rashid" userId="0fa97e1779f1422f" providerId="LiveId" clId="{303D7F87-1DC8-4D36-B4D6-CE3FA16035BD}" dt="2022-11-19T21:09:33.938" v="706" actId="164"/>
          <ac:picMkLst>
            <pc:docMk/>
            <pc:sldMk cId="1902847063" sldId="268"/>
            <ac:picMk id="21" creationId="{8312C9CE-D40B-C3DD-8822-F49577FF41B6}"/>
          </ac:picMkLst>
        </pc:picChg>
        <pc:picChg chg="mod">
          <ac:chgData name="Hayyan Rashid" userId="0fa97e1779f1422f" providerId="LiveId" clId="{303D7F87-1DC8-4D36-B4D6-CE3FA16035BD}" dt="2022-11-19T21:09:19.464" v="704" actId="164"/>
          <ac:picMkLst>
            <pc:docMk/>
            <pc:sldMk cId="1902847063" sldId="268"/>
            <ac:picMk id="22" creationId="{6A7E5339-4277-EC52-CD8F-0496A755CFF8}"/>
          </ac:picMkLst>
        </pc:picChg>
        <pc:picChg chg="add del mod">
          <ac:chgData name="Hayyan Rashid" userId="0fa97e1779f1422f" providerId="LiveId" clId="{303D7F87-1DC8-4D36-B4D6-CE3FA16035BD}" dt="2022-11-19T21:09:26.076" v="705" actId="164"/>
          <ac:picMkLst>
            <pc:docMk/>
            <pc:sldMk cId="1902847063" sldId="268"/>
            <ac:picMk id="24" creationId="{DDA9FDB7-DEF5-DD2D-7AFC-990133678792}"/>
          </ac:picMkLst>
        </pc:picChg>
        <pc:picChg chg="add mod">
          <ac:chgData name="Hayyan Rashid" userId="0fa97e1779f1422f" providerId="LiveId" clId="{303D7F87-1DC8-4D36-B4D6-CE3FA16035BD}" dt="2022-11-19T21:09:26.076" v="705" actId="164"/>
          <ac:picMkLst>
            <pc:docMk/>
            <pc:sldMk cId="1902847063" sldId="268"/>
            <ac:picMk id="26" creationId="{0823AEFD-6F5D-3067-84BB-8674EF7D5317}"/>
          </ac:picMkLst>
        </pc:picChg>
        <pc:picChg chg="mod">
          <ac:chgData name="Hayyan Rashid" userId="0fa97e1779f1422f" providerId="LiveId" clId="{303D7F87-1DC8-4D36-B4D6-CE3FA16035BD}" dt="2022-11-19T19:27:23.519" v="499"/>
          <ac:picMkLst>
            <pc:docMk/>
            <pc:sldMk cId="1902847063" sldId="268"/>
            <ac:picMk id="26" creationId="{9D91B060-B9D4-CFDE-F8E1-1A692E577B4C}"/>
          </ac:picMkLst>
        </pc:picChg>
        <pc:picChg chg="mod">
          <ac:chgData name="Hayyan Rashid" userId="0fa97e1779f1422f" providerId="LiveId" clId="{303D7F87-1DC8-4D36-B4D6-CE3FA16035BD}" dt="2022-11-19T21:09:33.938" v="706" actId="164"/>
          <ac:picMkLst>
            <pc:docMk/>
            <pc:sldMk cId="1902847063" sldId="268"/>
            <ac:picMk id="28" creationId="{354DEB15-3EA1-67A8-6665-483B04EBD3AA}"/>
          </ac:picMkLst>
        </pc:picChg>
      </pc:sldChg>
      <pc:sldChg chg="addSp delSp modSp mod">
        <pc:chgData name="Hayyan Rashid" userId="0fa97e1779f1422f" providerId="LiveId" clId="{303D7F87-1DC8-4D36-B4D6-CE3FA16035BD}" dt="2022-11-19T21:13:25.605" v="711" actId="166"/>
        <pc:sldMkLst>
          <pc:docMk/>
          <pc:sldMk cId="3049278328" sldId="269"/>
        </pc:sldMkLst>
        <pc:spChg chg="add del mod">
          <ac:chgData name="Hayyan Rashid" userId="0fa97e1779f1422f" providerId="LiveId" clId="{303D7F87-1DC8-4D36-B4D6-CE3FA16035BD}" dt="2022-11-19T18:55:40.426" v="206"/>
          <ac:spMkLst>
            <pc:docMk/>
            <pc:sldMk cId="3049278328" sldId="269"/>
            <ac:spMk id="4" creationId="{3499D1AE-7F3D-6789-FFAA-3F777752C42B}"/>
          </ac:spMkLst>
        </pc:spChg>
        <pc:spChg chg="mod">
          <ac:chgData name="Hayyan Rashid" userId="0fa97e1779f1422f" providerId="LiveId" clId="{303D7F87-1DC8-4D36-B4D6-CE3FA16035BD}" dt="2022-11-19T18:58:26.180" v="246" actId="20577"/>
          <ac:spMkLst>
            <pc:docMk/>
            <pc:sldMk cId="3049278328" sldId="269"/>
            <ac:spMk id="6" creationId="{00000000-0000-0000-0000-000000000000}"/>
          </ac:spMkLst>
        </pc:spChg>
        <pc:spChg chg="add del mod">
          <ac:chgData name="Hayyan Rashid" userId="0fa97e1779f1422f" providerId="LiveId" clId="{303D7F87-1DC8-4D36-B4D6-CE3FA16035BD}" dt="2022-11-19T18:57:51.737" v="225"/>
          <ac:spMkLst>
            <pc:docMk/>
            <pc:sldMk cId="3049278328" sldId="269"/>
            <ac:spMk id="10" creationId="{6C9A5A83-6DD0-2329-5320-2C85F8E435AE}"/>
          </ac:spMkLst>
        </pc:spChg>
        <pc:grpChg chg="add mod">
          <ac:chgData name="Hayyan Rashid" userId="0fa97e1779f1422f" providerId="LiveId" clId="{303D7F87-1DC8-4D36-B4D6-CE3FA16035BD}" dt="2022-11-19T21:08:21.703" v="699" actId="164"/>
          <ac:grpSpMkLst>
            <pc:docMk/>
            <pc:sldMk cId="3049278328" sldId="269"/>
            <ac:grpSpMk id="3" creationId="{65D126BE-AF08-DDC7-9863-F9CF0EE4D860}"/>
          </ac:grpSpMkLst>
        </pc:grpChg>
        <pc:grpChg chg="add del mod">
          <ac:chgData name="Hayyan Rashid" userId="0fa97e1779f1422f" providerId="LiveId" clId="{303D7F87-1DC8-4D36-B4D6-CE3FA16035BD}" dt="2022-11-19T21:08:17.354" v="698" actId="165"/>
          <ac:grpSpMkLst>
            <pc:docMk/>
            <pc:sldMk cId="3049278328" sldId="269"/>
            <ac:grpSpMk id="7" creationId="{8EA33390-E4B8-6FB6-D541-79EB07A8EC38}"/>
          </ac:grpSpMkLst>
        </pc:grpChg>
        <pc:grpChg chg="add mod">
          <ac:chgData name="Hayyan Rashid" userId="0fa97e1779f1422f" providerId="LiveId" clId="{303D7F87-1DC8-4D36-B4D6-CE3FA16035BD}" dt="2022-11-19T18:58:39.891" v="247" actId="164"/>
          <ac:grpSpMkLst>
            <pc:docMk/>
            <pc:sldMk cId="3049278328" sldId="269"/>
            <ac:grpSpMk id="12" creationId="{EA2C5258-6A38-0A5C-E2C5-0A73075F86AA}"/>
          </ac:grpSpMkLst>
        </pc:grpChg>
        <pc:picChg chg="add mod topLvl">
          <ac:chgData name="Hayyan Rashid" userId="0fa97e1779f1422f" providerId="LiveId" clId="{303D7F87-1DC8-4D36-B4D6-CE3FA16035BD}" dt="2022-11-19T21:08:21.703" v="699" actId="164"/>
          <ac:picMkLst>
            <pc:docMk/>
            <pc:sldMk cId="3049278328" sldId="269"/>
            <ac:picMk id="2" creationId="{A4780590-B65D-EBA0-CC4D-854C3B1D3A43}"/>
          </ac:picMkLst>
        </pc:picChg>
        <pc:picChg chg="del mod">
          <ac:chgData name="Hayyan Rashid" userId="0fa97e1779f1422f" providerId="LiveId" clId="{303D7F87-1DC8-4D36-B4D6-CE3FA16035BD}" dt="2022-11-19T18:57:51.737" v="225"/>
          <ac:picMkLst>
            <pc:docMk/>
            <pc:sldMk cId="3049278328" sldId="269"/>
            <ac:picMk id="3" creationId="{00000000-0000-0000-0000-000000000000}"/>
          </ac:picMkLst>
        </pc:picChg>
        <pc:picChg chg="mod topLvl">
          <ac:chgData name="Hayyan Rashid" userId="0fa97e1779f1422f" providerId="LiveId" clId="{303D7F87-1DC8-4D36-B4D6-CE3FA16035BD}" dt="2022-11-19T21:08:21.703" v="699" actId="164"/>
          <ac:picMkLst>
            <pc:docMk/>
            <pc:sldMk cId="3049278328" sldId="269"/>
            <ac:picMk id="5" creationId="{00B5BBF3-BEE7-11FF-3AE4-04FCC1A67275}"/>
          </ac:picMkLst>
        </pc:picChg>
        <pc:picChg chg="add mod">
          <ac:chgData name="Hayyan Rashid" userId="0fa97e1779f1422f" providerId="LiveId" clId="{303D7F87-1DC8-4D36-B4D6-CE3FA16035BD}" dt="2022-11-19T18:58:39.891" v="247" actId="164"/>
          <ac:picMkLst>
            <pc:docMk/>
            <pc:sldMk cId="3049278328" sldId="269"/>
            <ac:picMk id="8" creationId="{302F9CFF-8629-43CF-C454-F836D16FEFB3}"/>
          </ac:picMkLst>
        </pc:picChg>
        <pc:picChg chg="add del mod">
          <ac:chgData name="Hayyan Rashid" userId="0fa97e1779f1422f" providerId="LiveId" clId="{303D7F87-1DC8-4D36-B4D6-CE3FA16035BD}" dt="2022-11-19T18:57:18.103" v="219" actId="478"/>
          <ac:picMkLst>
            <pc:docMk/>
            <pc:sldMk cId="3049278328" sldId="269"/>
            <ac:picMk id="9" creationId="{42E8D69C-D380-B251-F93A-B68ED834F74C}"/>
          </ac:picMkLst>
        </pc:picChg>
        <pc:picChg chg="mod">
          <ac:chgData name="Hayyan Rashid" userId="0fa97e1779f1422f" providerId="LiveId" clId="{303D7F87-1DC8-4D36-B4D6-CE3FA16035BD}" dt="2022-11-19T18:58:39.891" v="247" actId="164"/>
          <ac:picMkLst>
            <pc:docMk/>
            <pc:sldMk cId="3049278328" sldId="269"/>
            <ac:picMk id="11" creationId="{3B62DFB9-C8FB-08C2-466F-0D261D020B51}"/>
          </ac:picMkLst>
        </pc:picChg>
        <pc:picChg chg="del">
          <ac:chgData name="Hayyan Rashid" userId="0fa97e1779f1422f" providerId="LiveId" clId="{303D7F87-1DC8-4D36-B4D6-CE3FA16035BD}" dt="2022-11-19T18:55:40.426" v="206"/>
          <ac:picMkLst>
            <pc:docMk/>
            <pc:sldMk cId="3049278328" sldId="269"/>
            <ac:picMk id="16" creationId="{00000000-0000-0000-0000-000000000000}"/>
          </ac:picMkLst>
        </pc:picChg>
        <pc:cxnChg chg="ord">
          <ac:chgData name="Hayyan Rashid" userId="0fa97e1779f1422f" providerId="LiveId" clId="{303D7F87-1DC8-4D36-B4D6-CE3FA16035BD}" dt="2022-11-19T21:13:20.322" v="710" actId="166"/>
          <ac:cxnSpMkLst>
            <pc:docMk/>
            <pc:sldMk cId="3049278328" sldId="269"/>
            <ac:cxnSpMk id="13" creationId="{00000000-0000-0000-0000-000000000000}"/>
          </ac:cxnSpMkLst>
        </pc:cxnChg>
        <pc:cxnChg chg="ord">
          <ac:chgData name="Hayyan Rashid" userId="0fa97e1779f1422f" providerId="LiveId" clId="{303D7F87-1DC8-4D36-B4D6-CE3FA16035BD}" dt="2022-11-19T21:13:25.605" v="711" actId="166"/>
          <ac:cxnSpMkLst>
            <pc:docMk/>
            <pc:sldMk cId="3049278328" sldId="269"/>
            <ac:cxnSpMk id="22" creationId="{00000000-0000-0000-0000-000000000000}"/>
          </ac:cxnSpMkLst>
        </pc:cxnChg>
      </pc:sldChg>
      <pc:sldChg chg="addSp delSp modSp mod">
        <pc:chgData name="Hayyan Rashid" userId="0fa97e1779f1422f" providerId="LiveId" clId="{303D7F87-1DC8-4D36-B4D6-CE3FA16035BD}" dt="2022-11-19T19:01:14.278" v="264" actId="732"/>
        <pc:sldMkLst>
          <pc:docMk/>
          <pc:sldMk cId="2817670474" sldId="271"/>
        </pc:sldMkLst>
        <pc:grpChg chg="add del mod">
          <ac:chgData name="Hayyan Rashid" userId="0fa97e1779f1422f" providerId="LiveId" clId="{303D7F87-1DC8-4D36-B4D6-CE3FA16035BD}" dt="2022-11-19T19:00:48.779" v="255" actId="165"/>
          <ac:grpSpMkLst>
            <pc:docMk/>
            <pc:sldMk cId="2817670474" sldId="271"/>
            <ac:grpSpMk id="4" creationId="{2F4109B5-8E2E-8637-958C-997F2C12EAD0}"/>
          </ac:grpSpMkLst>
        </pc:grpChg>
        <pc:picChg chg="del">
          <ac:chgData name="Hayyan Rashid" userId="0fa97e1779f1422f" providerId="LiveId" clId="{303D7F87-1DC8-4D36-B4D6-CE3FA16035BD}" dt="2022-11-19T19:00:15.609" v="248" actId="478"/>
          <ac:picMkLst>
            <pc:docMk/>
            <pc:sldMk cId="2817670474" sldId="271"/>
            <ac:picMk id="2" creationId="{00000000-0000-0000-0000-000000000000}"/>
          </ac:picMkLst>
        </pc:picChg>
        <pc:picChg chg="del mod topLvl">
          <ac:chgData name="Hayyan Rashid" userId="0fa97e1779f1422f" providerId="LiveId" clId="{303D7F87-1DC8-4D36-B4D6-CE3FA16035BD}" dt="2022-11-19T19:00:52.782" v="257" actId="478"/>
          <ac:picMkLst>
            <pc:docMk/>
            <pc:sldMk cId="2817670474" sldId="271"/>
            <ac:picMk id="5" creationId="{FE4861C1-4C52-302D-B4C4-82D7A43D6784}"/>
          </ac:picMkLst>
        </pc:picChg>
        <pc:picChg chg="mod topLvl modCrop">
          <ac:chgData name="Hayyan Rashid" userId="0fa97e1779f1422f" providerId="LiveId" clId="{303D7F87-1DC8-4D36-B4D6-CE3FA16035BD}" dt="2022-11-19T19:01:14.278" v="264" actId="732"/>
          <ac:picMkLst>
            <pc:docMk/>
            <pc:sldMk cId="2817670474" sldId="271"/>
            <ac:picMk id="6" creationId="{81463C4B-88F9-05BF-156F-F7982E2C06F3}"/>
          </ac:picMkLst>
        </pc:picChg>
      </pc:sldChg>
      <pc:sldChg chg="addSp delSp modSp mod">
        <pc:chgData name="Hayyan Rashid" userId="0fa97e1779f1422f" providerId="LiveId" clId="{303D7F87-1DC8-4D36-B4D6-CE3FA16035BD}" dt="2022-11-19T21:11:26.222" v="708" actId="478"/>
        <pc:sldMkLst>
          <pc:docMk/>
          <pc:sldMk cId="1187418952" sldId="273"/>
        </pc:sldMkLst>
        <pc:spChg chg="add mod">
          <ac:chgData name="Hayyan Rashid" userId="0fa97e1779f1422f" providerId="LiveId" clId="{303D7F87-1DC8-4D36-B4D6-CE3FA16035BD}" dt="2022-11-19T21:06:53.031" v="691" actId="164"/>
          <ac:spMkLst>
            <pc:docMk/>
            <pc:sldMk cId="1187418952" sldId="273"/>
            <ac:spMk id="4" creationId="{6857F72B-2C52-B902-1429-B66FD3BDCE2D}"/>
          </ac:spMkLst>
        </pc:spChg>
        <pc:spChg chg="mod">
          <ac:chgData name="Hayyan Rashid" userId="0fa97e1779f1422f" providerId="LiveId" clId="{303D7F87-1DC8-4D36-B4D6-CE3FA16035BD}" dt="2022-11-19T21:04:59" v="684" actId="33524"/>
          <ac:spMkLst>
            <pc:docMk/>
            <pc:sldMk cId="1187418952" sldId="273"/>
            <ac:spMk id="6" creationId="{00000000-0000-0000-0000-000000000000}"/>
          </ac:spMkLst>
        </pc:spChg>
        <pc:spChg chg="add del mod">
          <ac:chgData name="Hayyan Rashid" userId="0fa97e1779f1422f" providerId="LiveId" clId="{303D7F87-1DC8-4D36-B4D6-CE3FA16035BD}" dt="2022-11-19T18:43:42.907" v="127"/>
          <ac:spMkLst>
            <pc:docMk/>
            <pc:sldMk cId="1187418952" sldId="273"/>
            <ac:spMk id="7" creationId="{B909F50C-203E-2769-7B59-6C1AD57F7FCF}"/>
          </ac:spMkLst>
        </pc:spChg>
        <pc:grpChg chg="add del mod">
          <ac:chgData name="Hayyan Rashid" userId="0fa97e1779f1422f" providerId="LiveId" clId="{303D7F87-1DC8-4D36-B4D6-CE3FA16035BD}" dt="2022-11-19T21:11:26.222" v="708" actId="478"/>
          <ac:grpSpMkLst>
            <pc:docMk/>
            <pc:sldMk cId="1187418952" sldId="273"/>
            <ac:grpSpMk id="5" creationId="{F433F79F-7FA9-5A46-AC20-3AB5E8412214}"/>
          </ac:grpSpMkLst>
        </pc:grpChg>
        <pc:picChg chg="del">
          <ac:chgData name="Hayyan Rashid" userId="0fa97e1779f1422f" providerId="LiveId" clId="{303D7F87-1DC8-4D36-B4D6-CE3FA16035BD}" dt="2022-11-19T18:43:42.907" v="127"/>
          <ac:picMkLst>
            <pc:docMk/>
            <pc:sldMk cId="1187418952" sldId="273"/>
            <ac:picMk id="5" creationId="{00000000-0000-0000-0000-000000000000}"/>
          </ac:picMkLst>
        </pc:picChg>
        <pc:picChg chg="mod">
          <ac:chgData name="Hayyan Rashid" userId="0fa97e1779f1422f" providerId="LiveId" clId="{303D7F87-1DC8-4D36-B4D6-CE3FA16035BD}" dt="2022-11-19T21:06:53.031" v="691" actId="164"/>
          <ac:picMkLst>
            <pc:docMk/>
            <pc:sldMk cId="1187418952" sldId="273"/>
            <ac:picMk id="8" creationId="{453B19A8-253E-2D73-18E8-528D433CF3D0}"/>
          </ac:picMkLst>
        </pc:picChg>
      </pc:sldChg>
      <pc:sldChg chg="addSp delSp modSp new del mod">
        <pc:chgData name="Hayyan Rashid" userId="0fa97e1779f1422f" providerId="LiveId" clId="{303D7F87-1DC8-4D36-B4D6-CE3FA16035BD}" dt="2022-11-20T21:24:25.662" v="734" actId="2696"/>
        <pc:sldMkLst>
          <pc:docMk/>
          <pc:sldMk cId="2545769910" sldId="274"/>
        </pc:sldMkLst>
        <pc:spChg chg="add del mod">
          <ac:chgData name="Hayyan Rashid" userId="0fa97e1779f1422f" providerId="LiveId" clId="{303D7F87-1DC8-4D36-B4D6-CE3FA16035BD}" dt="2022-11-20T21:20:55.167" v="725"/>
          <ac:spMkLst>
            <pc:docMk/>
            <pc:sldMk cId="2545769910" sldId="274"/>
            <ac:spMk id="3" creationId="{7C9F660F-1B25-9270-08B0-72D2FA722D6C}"/>
          </ac:spMkLst>
        </pc:spChg>
        <pc:spChg chg="add mod">
          <ac:chgData name="Hayyan Rashid" userId="0fa97e1779f1422f" providerId="LiveId" clId="{303D7F87-1DC8-4D36-B4D6-CE3FA16035BD}" dt="2022-11-20T21:21:49.503" v="732" actId="164"/>
          <ac:spMkLst>
            <pc:docMk/>
            <pc:sldMk cId="2545769910" sldId="274"/>
            <ac:spMk id="5" creationId="{B307CA5E-99B7-A249-76C8-7A04D6448BDD}"/>
          </ac:spMkLst>
        </pc:spChg>
        <pc:grpChg chg="add mod">
          <ac:chgData name="Hayyan Rashid" userId="0fa97e1779f1422f" providerId="LiveId" clId="{303D7F87-1DC8-4D36-B4D6-CE3FA16035BD}" dt="2022-11-20T21:22:10.926" v="733" actId="1076"/>
          <ac:grpSpMkLst>
            <pc:docMk/>
            <pc:sldMk cId="2545769910" sldId="274"/>
            <ac:grpSpMk id="6" creationId="{A93BD4FD-0956-1B5C-B29F-EBE2A3D27857}"/>
          </ac:grpSpMkLst>
        </pc:grpChg>
        <pc:picChg chg="add del mod">
          <ac:chgData name="Hayyan Rashid" userId="0fa97e1779f1422f" providerId="LiveId" clId="{303D7F87-1DC8-4D36-B4D6-CE3FA16035BD}" dt="2022-11-20T21:20:55.167" v="725"/>
          <ac:picMkLst>
            <pc:docMk/>
            <pc:sldMk cId="2545769910" sldId="274"/>
            <ac:picMk id="2" creationId="{B2934C5A-BD18-1A1A-3B4E-6460786C4B1F}"/>
          </ac:picMkLst>
        </pc:picChg>
        <pc:picChg chg="mod modCrop">
          <ac:chgData name="Hayyan Rashid" userId="0fa97e1779f1422f" providerId="LiveId" clId="{303D7F87-1DC8-4D36-B4D6-CE3FA16035BD}" dt="2022-11-20T21:21:49.503" v="732" actId="164"/>
          <ac:picMkLst>
            <pc:docMk/>
            <pc:sldMk cId="2545769910" sldId="274"/>
            <ac:picMk id="4" creationId="{E3F60F39-82BB-A242-77C8-28965B7B8F46}"/>
          </ac:picMkLst>
        </pc:picChg>
      </pc:sldChg>
      <pc:sldChg chg="addSp delSp modSp new del">
        <pc:chgData name="Hayyan Rashid" userId="0fa97e1779f1422f" providerId="LiveId" clId="{303D7F87-1DC8-4D36-B4D6-CE3FA16035BD}" dt="2022-11-19T21:05:27.149" v="685" actId="2696"/>
        <pc:sldMkLst>
          <pc:docMk/>
          <pc:sldMk cId="3693470484" sldId="274"/>
        </pc:sldMkLst>
        <pc:picChg chg="add">
          <ac:chgData name="Hayyan Rashid" userId="0fa97e1779f1422f" providerId="LiveId" clId="{303D7F87-1DC8-4D36-B4D6-CE3FA16035BD}" dt="2022-11-19T18:31:40.865" v="44"/>
          <ac:picMkLst>
            <pc:docMk/>
            <pc:sldMk cId="3693470484" sldId="274"/>
            <ac:picMk id="2" creationId="{F8098C75-4CDA-982D-662E-04A4A17FB56F}"/>
          </ac:picMkLst>
        </pc:picChg>
        <pc:picChg chg="add del mod">
          <ac:chgData name="Hayyan Rashid" userId="0fa97e1779f1422f" providerId="LiveId" clId="{303D7F87-1DC8-4D36-B4D6-CE3FA16035BD}" dt="2022-11-19T18:31:42.447" v="45" actId="478"/>
          <ac:picMkLst>
            <pc:docMk/>
            <pc:sldMk cId="3693470484" sldId="274"/>
            <ac:picMk id="1026" creationId="{A3526A9F-3EC6-00EC-5C4C-20546A0F8A45}"/>
          </ac:picMkLst>
        </pc:picChg>
      </pc:sldChg>
      <pc:sldChg chg="addSp modSp new del mod ord">
        <pc:chgData name="Hayyan Rashid" userId="0fa97e1779f1422f" providerId="LiveId" clId="{303D7F87-1DC8-4D36-B4D6-CE3FA16035BD}" dt="2022-11-19T21:04:24.173" v="682" actId="2696"/>
        <pc:sldMkLst>
          <pc:docMk/>
          <pc:sldMk cId="4142506272" sldId="275"/>
        </pc:sldMkLst>
        <pc:picChg chg="add mod modCrop">
          <ac:chgData name="Hayyan Rashid" userId="0fa97e1779f1422f" providerId="LiveId" clId="{303D7F87-1DC8-4D36-B4D6-CE3FA16035BD}" dt="2022-11-19T19:02:30.146" v="265" actId="1076"/>
          <ac:picMkLst>
            <pc:docMk/>
            <pc:sldMk cId="4142506272" sldId="275"/>
            <ac:picMk id="2" creationId="{0D55EB33-CA7E-E05D-48AE-DD8B6EB3026C}"/>
          </ac:picMkLst>
        </pc:picChg>
        <pc:picChg chg="add mod modCrop">
          <ac:chgData name="Hayyan Rashid" userId="0fa97e1779f1422f" providerId="LiveId" clId="{303D7F87-1DC8-4D36-B4D6-CE3FA16035BD}" dt="2022-11-19T19:04:30.873" v="287" actId="1076"/>
          <ac:picMkLst>
            <pc:docMk/>
            <pc:sldMk cId="4142506272" sldId="275"/>
            <ac:picMk id="3" creationId="{7A37D011-9DE1-6DAD-1899-B42E6EE18E85}"/>
          </ac:picMkLst>
        </pc:picChg>
        <pc:picChg chg="add mod modCrop">
          <ac:chgData name="Hayyan Rashid" userId="0fa97e1779f1422f" providerId="LiveId" clId="{303D7F87-1DC8-4D36-B4D6-CE3FA16035BD}" dt="2022-11-19T19:04:29.784" v="286" actId="1076"/>
          <ac:picMkLst>
            <pc:docMk/>
            <pc:sldMk cId="4142506272" sldId="275"/>
            <ac:picMk id="4" creationId="{F7BE8191-9276-E6A1-C37A-F1FB79434E31}"/>
          </ac:picMkLst>
        </pc:picChg>
        <pc:picChg chg="add mod modCrop">
          <ac:chgData name="Hayyan Rashid" userId="0fa97e1779f1422f" providerId="LiveId" clId="{303D7F87-1DC8-4D36-B4D6-CE3FA16035BD}" dt="2022-11-19T19:19:05.348" v="422" actId="732"/>
          <ac:picMkLst>
            <pc:docMk/>
            <pc:sldMk cId="4142506272" sldId="275"/>
            <ac:picMk id="5" creationId="{87C3BCBC-6C16-9D7A-E2D2-629DF94BB7D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2T09:59:13.7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6995 9277 0,'0'0'437,"0"0"-391,0 0-30,25 0 0,0 0 62,-25 25-32,0-25-30,24 0 93,-24 0 0,0 0-77,25 0-1,0 0 16,-25 25-32,0-25 1,25 0-1,-25 0 1,25 0-16,-25 0 16,0 0 15,24 0-16,1 0 32,-25 0 78,0 0-109,25 0-1,-25 0-15,0-25 16,25 25-16,0 0 15,-25-25 1,0 25 0,24 0-16,-24 0 46,25 0-30,-25-25 0,0 25-1,25 0 94,0 0-77,-25 0-17,0 0 1,25 0 15,-25 0-15,0-25-16,24 25 124,1 0-108,-25-24 15,0 24 0,25 0-15,-25 0 0,0 0-16,25 0 15,-25 0 16,25 0 16,-25-25-47,24 25 16,-24 0 15,25 0 375,-25 0-391,25 0 1,-25 0-16,25 0 31,-25 0-15,0 0 30,25 0-30,-25 25 202,0-25-108,24 0-64,-24 0 17,0 24-32,25-24 16,0 0-16,-25 0 63,0 0 30,25 0-108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2T09:59:23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16545 13146 0,'0'0'187,"0"0"-171,25 0 0,-25 0-1,24 0 1,1 0-1,-25 25 17,25-25-1,-25 0 0,25 0 0,0 0 16,-25 0 0,24 0 15,-24 0-46,0 0-1,25 0 1,-25 0 15,25 0 0,0 0-31,0 0 16,-1 0-16,26 0 16,-25 0-16,0 0 15,49-25-15,-49 1 16,0 24-16,-1 0 15,1-25-15,0 25 16,-25 0-16,0 0 16,25 0-16,-25 0 31,25 0 0,-1 0-15,-24 0 15,25 0 0,-25 0 63,25 0-48,0 0-14,-25 0-1,25 0 0,-25 0-15,0 0-1,24 0 1,-24 0-1,25 0 1,0 0 15,-25 0-31,25 0 16,-25 0-1,25 0 1,-1 0-16,1 0 16,0 0-1,0 0-15,-25 0 16,25 0-16,-25 0 15,49 0-15,-49 0 16,25 0-16,0 0 16,0 0-16,-25 0 15,25 0-15,-25 0 16,24 0-16,1-25 15,-25 25-15,25 0 16,-25 0 0,25 0-1,-25 0-15,25 0 16,-1 0-16,-24 0 15,25 0-15,0 0 32,0 0-17,-25-25-15,25 25 16,-25 0 15,24 0-15,-24 0-1,25 0 1,0 0-1,25 0-15,-26 0 16,1 0-16,-25 0 16,25 0-16,-25 0 15,0 0-15,25 0 16,-25 0-1,25 0 1,-1 0 0,-24 0-1,25 0 1,-25 0-1,25 0 1,0 0 0,-25 0 15,25 0-16,-25 0 1,0 0 0,24 0-16,-24 0 15,0 0 1,25 0-16,0 0 15,-25 0 17,0 25-17,25-25 1,-25 0 15,0 0-15,25 0-16,-1 25 31,-24-25-31,25 0 15,-25 0 1,0 0-16,25 0 16,-25 0-1,0 25 1,25-25 31,-25 0 280,0 0-327,0 0 16,-25 24-1,25-24-15,-25 25 16,25-25 0,0 0-1,-25 0-15,1 0 63,24 25 30,-25-25-62,25 0 16,0 0-47,-25 0 16,0 0 31,25 0-16,0 25-31,-25-25 15,25 0 17,-24 0-1,24 25-16,0-25 1,-25 0 0,25 0-16,-25 0 15,25 0 48,-25 0-32,25 25-31,0-25 15,-25 0 1,1 0 0,24 0 15,-25 0-16,25 0 32,-25 0-16,25 0-15,0 0 0,-25 0-1,0 0 1,25 0-1,-24 0 17,24 0-17,-25-25 1,0 25-1,25 0 1,0-25 0,-25 25-16,25 0 15,0 0 1,-25 0-16,25 0 31,-24 0-31,24-25 16,-25 25-1,25 0-15,-25 0 31,25 0-31,-25 0 16,0 0 0,25-25-1,0 25 16,-24 0 16,24 0-31,-25 0-1,25 0 1,-25 0 0,0 0 15,25 0 0,-25 0 63,25 0-48,-24 0 1,-1 0-31,25 0-1,0 0 1,-25 0-16,25 0 16,-25 0-1,25 0 1,-25 0-1,1 0 1,24 0 0,-25 0-1,25 0 1,-25 0-1,0 0-15,25 0 16,-25 0 0,25 0-1,0 0-15,-25 0 16,25 0-1,-24 0 1,-1 0 0,25 0-16,-25 0 31,25 0-31,-25 0 31,0 0-15,25 0 15,-24 0-16,24 0 1,-50 0 0,50 0-1,-25 0 1,0 0-1,25 0 1,-24 0 15,-1 0-15,25 0 15,-25 0 0,25 0-31,-25 0 16,0 0-1,25 0 1,-24 0 0,24 0-1,-25 0 1,25 0 15,-25 0 0,25 25-31,-25-25 16,25 0-16,-25 0 15,25 0 1,-24 0-16,-1 0 31,25 0 0,-25 0-15,25 0 15,-25 0-15,25 0-1,-25 0 1,1 0 0,24 0-1,-25 0 16,25 0 1,-25 0-17,0 0 1,25 0-1,-25 0 1,25 0 0,-24 0-1,24 0 16,-25 0-15,0 0 0,25 0-1,-25 25 1,25-25-1,-25 0 32,25 0 281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2T10:04:13.6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14312 3820 0,'0'25'328,"0"-25"-313,25 0 32,-25 0-16,0 0-15,25 0 77,-25 25-61,0-25 14,25 0-14,-25 0-1,25 0 0,-1 0 0,-24 24-15,0-24 62,25 0-31,-25 0-32,0 0 32,25 0 31,0 0-47,-25 25-31,0-25 16,25 0 62,-25 25-78,0-25 47,24 0 31,-24 0-63,0 0 32,50 0-47,0 0 16,-50 0-16,49 0 15,-49 0-15,25 0 16,0 0-16,0 0 15,-25 0 1,24 0 109,-24 0 31,50 0-141,-25 0-15,0 0 16,-1 0 0,-24 0-16,25 0 15,0 0-15,-25 0 63,25 0-32,0 0-15,-1 0-1,1-25-15,0 25 16,0 0-16,-25 0 15,25 0-15,-25 0 16,49 0-16,-24 0 16,-25 0-1,25 0 1,-25 0-16,25 0 31,-25 0-15,24 0-1,-24 0-15,0-25 16,25 25-1,0 0 438,-25 0-453,25 0 15,0 0 1,0 0 0,-25 0-16,0 25 15,24-25-15,-24 25 16,25-25-16,-25 0 15,25 0 1,-25 0 249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6T09:08:38.6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20117 1538 0,'24'0'78,"1"0"-63,25 25 1,-25-25-16,-1 0 15,-24 0-15,25 24 16,-25-24-16,25 0 16,-25 25-16,25-25 15,0 0 1,-25 0-16,24 0 15,-24 25 1,25-25 0,0 0-16,-25 0 15,25 0 1,-25 0-16,25 0 31,-25 0-31,24 0 16,1 0-1,-25 0-15,25 0 16,-25 0-16,25 0 15,0 0-15,24 0 16,-49 0 0,25 0-16,-25 0 15,25 0-15,0 0 16,0 0-16,-25 0 15,24 0-15,26 0 16,-50 0 0,0 0-1,25 0-15,0 0 16,-25 0-1,24 0-15,-24 0 16,25 0 0,-25 0-16,25 0 15,0 0-15,-25-25 16,25 25-1,-25 0 1,24 0-16,1 0 16,-25 0-1,25 0 1,-25 0-16,0-25 15,25 25-15,-25 0 16,25 0 0,-1 0-16,-24 0 15,25 0 1,0 0-1,0 0-15,-25-24 16,25 24-16,-25 0 16,24 0-1,1 0-15,-25 0 16,25 0-1,-25 0 1,25 0 0,-25 0-1,0 0 1,25 0-16,-1 0 140,-24 0-109,25 0 16,-25 0-47,25 0 16,-25 24-1,25-24 1,0 25 0,-25-25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6T09:08:41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21431 7888 0,'0'0'109,"0"0"-94,25 0-15,-25 0 16,50 0-16,-26 0 16,1 0-16,25 0 15,-25 0-15,-25 0 16,49 0-16,-49 0 15,25 0-15,-25 0 16,50 0-16,-50 0 16,25 0-1,-25 0-15,24 0 16,1 0-16,-25 0 15,25 0-15,0 0 16,0 0-16,-25 0 16,24 0-1,-24 0-15,25 0 16,0 0-1,-25 0-15,25 0 16,0 0-16,-1 0 16,1 0-16,25 0 15,-50 0-15,25 0 16,-1 0-16,1 0 15,-25 0-15,50 0 16,-25 0-16,-25 0 16,49 0-16,-49 0 15,25 0-15,-25 0 16,25 0-16,0 0 15,-1 0-15,-24 0 16,50 0-16,-50 0 16,25 0-16,0 0 15,-1 0-15,-24 0 16,25 0-16,-25 0 15,25 0 1,0 0 0,-25 0-1,25 0 1,-25 0-1,24 0 1,1 0 0,-25 0-1,25 0 1,-25 0-1,25 0-15,-25 0 16,25 0 0,0 0-16,-1 0 15,-24 0-15,25 0 16,0 0-16,-25 0 15,25 0-15,-25 0 32,25 0-17,-25 0 32,24 0-16,1 0-15,-25 0-1,25 0 1,-25 0-16,25 0 16,0 0-16,-25 25 15,24-25-15,-24 0 16,25 0-16,-25 0 15,25 0-15,0 0 16,-25 0-16,25 0 16,-25 24-16,24-24 15,1 0 1,-25 0-16,25 0 15,-25 0 1,25 0 0,-25 0 140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6T09:08:58.5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22721 12774 0,'25'0'110,"-25"0"-95,25 0-15,0 0 16,-25 0-16,24 0 15,-24 0-15,25 0 16,-25 25 0,0-25-16,25 0 31,0 0-16,-25 0-15,25 0 16,-25 0 0,24 25-1,1-25-15,-25 0 31,25 0-31,-25 0 16,25 0 0,-25 0-1,49 0 1,-49 0-1,25 0-15,-25 0 16,25 0-16,0 0 16,-25 0-16,25 0 15,-25 0-15,24 0 16,-24 0-16,25 0 15,0 0-15,-25 0 16,25 0 0,-25 0-1,25 0-15,-1 0 16,-24 0-16,25 0 15,-25 0-15,25 0 16,-25 0 0,25 0-16,0 0 15,-25 0-15,24 0 16,1 0-16,0 0 15,-25 0-15,25 0 16,-25 0-16,49 0 16,-24 0-1,0 0-15,25 0 16,-1 0-16,-24 0 15,0 0-15,0 0 16,-1 0-16,1 0 16,-25 0-1,25 0-15,0 0 16,-25 0-16,25 0 15,-25 0 1,49 0 0,-24 0-1,-25 0 1,25 0-16,0 0 15,-25 0-15,25 0 16,-1 0-16,1 0 16,-25 0-16,25 0 15,0 0-15,0 0 16,-1 0-1,-24 0-15,25 0 32,0 0-17,-25 25-15,0-25 31,25 0 1,-25 0-17,25 0 1,-1 0-16,1 0 15,-25 0-15,50 0 16,-50 0 0,25 0-1,-25 0 1,24 0-1,1 0-15,-25 25 16,25-25-16,-25 0 16,25 0-16,-25 0 15,25 0 1,-1 0-16,-24 0 15,25 0 1,-25 0 0,25 0-1,0 0-15,-25 0 16,25 0-1,-25 0 1,24 0-16,-24 0 16,25 0-16,0 0 15,-25 0-15,25 0 16,-25 0-1,49 0-15,-49 0 16,25 0-16,-25 0 16,50 0-16,-50 0 15,25 0-15,-25 0 16,25 24 31,-25-24-47,24 0 15,1 0 1,-25 0-1,25 0-15,-25 0 16,25 0 0,0 0-1,-25 0 1,24 0-1,-24 0 1,25 0 0,0 0-16,0 0 15,0 0-15,-1 25 16,-24-25-16,25 0 15,0 0-15,0 0 16,-25 0 0,25 0 30,-25 0-30,24 0 15,-24 0-15,25 0 31,-25 0 46,0 0-77,-25 0-1,1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8-10-16T09:09:09.1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22721 14362 0,'0'0'93,"25"0"-93,0 0 16,0 0-16,24-25 15,1 25-15,-25 0 16,49 0-16,-49 0 16,24-25-16,-49 25 15,25 0-15,0 0 16,-25 0-1,25 0 17,0 0-17,-1 0-15,1 0 16,-25 0-16,50 0 15,-25 0-15,-1 0 16,26 0-16,0 0 16,-26-25-1,1 25-15,50 0 16,-51 0-16,1-24 15,25 24-15,-25 0 16,-1-25-16,26 25 16,24 0-16,-24 0 15,-25 0-15,25 0 16,-1 0-16,-24 0 15,0 0-15,0 0 16,-25 0-16,24 0 16,1 0-16,-25 0 15,25 0-15,0 0 16,0 0-16,24 0 15,-24 0-15,0 0 16,0 0-16,49 0 16,-49 0-16,24 0 15,1 0-15,0 0 16,-1 0-16,-24 0 15,25 0-15,-50 0 16,24 0-16,26 25 16,-25-25-1,0 0-15,-1 0 16,1 0-16,25 0 15,-25 0-15,-25 0 16,49 0-16,1 0 16,-25 0-16,0 0 15,49 0-15,-49 24 16,0-24-16,24 0 15,-24 0-15,-25 25 16,25-25-16,0 0 16,24 0-16,-24 0 15,0 0-15,0 0 16,-1 0-16,1 0 15,50 0-15,-51 0 16,1 0-16,0 0 16,0 0-16,0 25 15,-1-25-15,1 0 16,0 0-16,-25 0 15,50 0-15,-50 25 16,24-25-16,1 0 16,0 0-1,0 0-15,-25 0 16,25 0-16,0 0 15,-25 25-15,24-25 16,1 0-16,0 0 16,0 0-16,-25 0 15,49 25-15,-24-25 16,25 0-16,24 24 15,1 1-15,-1-25 16,-24 0-16,-1 25 16,1 0-16,-1-25 15,-24 0-15,0 0 16,-25 0-16,25 0 31,-25 0 0,25 0-15,-1 0-1,-24 0-15,25 0 16,-25 0 0,25 0-1,0 0 1,-25 0-1,25 0 1,-1 0-16,1 0 16,0 0-16,-25 0 15,25 0-15,0 0 16,-1 0-16,-24 0 15,25 0-15,0 0 16,-25 0-16,25 0 16,-25 0-16,25 0 15,0 0 1,-1 0-1,-24 0-15,25 0 16,-25 0 0,25 0-1,0 0 1,-25 0-16,25 0 15,-25 0 1,24 0-16,-24 0 16,50 0-1,-50 0-15,25 0 16,0 0-16,-1 0 15,1 0-15,25 0 16,-25 0-16,49 0 16,-24 0-16,-26 0 15,26 0-15,0 0 16,-26 0-16,1 0 15,25-25-15,-50 25 16,25 0-16,-25 0 16,24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4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1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0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783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26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6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1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9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3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4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2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1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8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9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672B9A-0AE1-430C-9688-EDDB7B94AEF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60197-B162-4283-8322-4DBEBA47F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3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36.png"/><Relationship Id="rId7" Type="http://schemas.openxmlformats.org/officeDocument/2006/relationships/customXml" Target="../ink/ink5.xml"/><Relationship Id="rId12" Type="http://schemas.openxmlformats.org/officeDocument/2006/relationships/image" Target="../media/image2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23.emf"/><Relationship Id="rId4" Type="http://schemas.openxmlformats.org/officeDocument/2006/relationships/image" Target="../media/image37.png"/><Relationship Id="rId9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customXml" Target="../ink/ink1.xml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3.xml"/><Relationship Id="rId7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822" t="26540" r="35384" b="31558"/>
          <a:stretch/>
        </p:blipFill>
        <p:spPr>
          <a:xfrm>
            <a:off x="669701" y="772112"/>
            <a:ext cx="5195868" cy="4108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890" y="853851"/>
            <a:ext cx="4623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screenshot of the size of the document on Adobe Fireworks. I did it this particular size because the exam brief said it needs to be </a:t>
            </a:r>
            <a:r>
              <a:rPr lang="en-GB" dirty="0"/>
              <a:t>215 mm wide x 140 mm high. </a:t>
            </a:r>
            <a:endParaRPr lang="en-US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3744154" y="2054180"/>
            <a:ext cx="2656646" cy="12337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2826293"/>
            <a:ext cx="336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Fireworks didn’t have the option to put the width and height into mm, so I converted it into cm.</a:t>
            </a:r>
          </a:p>
        </p:txBody>
      </p:sp>
    </p:spTree>
    <p:extLst>
      <p:ext uri="{BB962C8B-B14F-4D97-AF65-F5344CB8AC3E}">
        <p14:creationId xmlns:p14="http://schemas.microsoft.com/office/powerpoint/2010/main" val="3708075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1543" y="5357611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end result.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63C4B-88F9-05BF-156F-F7982E2C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90" t="21353" r="1196" b="29130"/>
          <a:stretch/>
        </p:blipFill>
        <p:spPr>
          <a:xfrm>
            <a:off x="4579871" y="1337094"/>
            <a:ext cx="2812968" cy="3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7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11" t="79886" r="43422" b="5854"/>
          <a:stretch/>
        </p:blipFill>
        <p:spPr>
          <a:xfrm>
            <a:off x="296214" y="231820"/>
            <a:ext cx="8248206" cy="1275008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8992547">
            <a:off x="3588743" y="403470"/>
            <a:ext cx="360609" cy="17601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8992547">
            <a:off x="6463930" y="403471"/>
            <a:ext cx="360609" cy="17601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9381" t="52069" r="63396" b="42473"/>
          <a:stretch/>
        </p:blipFill>
        <p:spPr>
          <a:xfrm>
            <a:off x="0" y="4288664"/>
            <a:ext cx="5566152" cy="991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6305" y="2150626"/>
            <a:ext cx="4706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texts, I used the Bernard MT Condensed font and the red colour. I made the text colour red because it is a bright colour and can be easily seen. I used this particular font as it looks quite eye-catching.   </a:t>
            </a:r>
          </a:p>
        </p:txBody>
      </p:sp>
    </p:spTree>
    <p:extLst>
      <p:ext uri="{BB962C8B-B14F-4D97-AF65-F5344CB8AC3E}">
        <p14:creationId xmlns:p14="http://schemas.microsoft.com/office/powerpoint/2010/main" val="122993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160" r="90220" b="48987"/>
          <a:stretch/>
        </p:blipFill>
        <p:spPr>
          <a:xfrm>
            <a:off x="92700" y="0"/>
            <a:ext cx="3608208" cy="2665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856" t="20554" r="68642" b="72403"/>
          <a:stretch/>
        </p:blipFill>
        <p:spPr>
          <a:xfrm>
            <a:off x="4159877" y="579548"/>
            <a:ext cx="4049122" cy="16871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72261" y="270456"/>
            <a:ext cx="3013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client brief stated I need to include the price on the magazine cover of £29.99. I intended to use a price tag off the internet, but I decided to make my own one 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14400" y="1481070"/>
            <a:ext cx="1075386" cy="19833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4473" y="3464417"/>
            <a:ext cx="2910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the price tag, I used the rectangle tool in Fireworks and put £29.99 on it as the client brief stated. I also used the ellipse tool to make a little white circle so it looks more like a price tag.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666705" y="1880315"/>
            <a:ext cx="463639" cy="875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72" t="42737" r="84182" b="44586"/>
          <a:stretch/>
        </p:blipFill>
        <p:spPr>
          <a:xfrm>
            <a:off x="3445097" y="5046749"/>
            <a:ext cx="3429515" cy="16245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31112" y="2803026"/>
            <a:ext cx="3306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decided to make the price yellow with a blue background as they are vibrant colours and they can be easily seen over the purple background so the viewers can see the price.</a:t>
            </a:r>
          </a:p>
        </p:txBody>
      </p:sp>
    </p:spTree>
    <p:extLst>
      <p:ext uri="{BB962C8B-B14F-4D97-AF65-F5344CB8AC3E}">
        <p14:creationId xmlns:p14="http://schemas.microsoft.com/office/powerpoint/2010/main" val="27425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992" t="62808" r="43995" b="32966"/>
          <a:stretch/>
        </p:blipFill>
        <p:spPr>
          <a:xfrm>
            <a:off x="0" y="446664"/>
            <a:ext cx="6426558" cy="5450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937994" y="1159099"/>
            <a:ext cx="734096" cy="1532586"/>
          </a:xfrm>
          <a:prstGeom prst="down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785" t="62104" r="43203" b="33319"/>
          <a:stretch/>
        </p:blipFill>
        <p:spPr>
          <a:xfrm>
            <a:off x="0" y="2859111"/>
            <a:ext cx="6728731" cy="618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201" t="1139" r="51251" b="77431"/>
          <a:stretch/>
        </p:blipFill>
        <p:spPr>
          <a:xfrm>
            <a:off x="7039881" y="446664"/>
            <a:ext cx="4761923" cy="2662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8227" t="18599" r="38559" b="71966"/>
          <a:stretch/>
        </p:blipFill>
        <p:spPr>
          <a:xfrm>
            <a:off x="7255156" y="4275784"/>
            <a:ext cx="4331372" cy="1738649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8963160" y="3019031"/>
            <a:ext cx="734096" cy="1532586"/>
          </a:xfrm>
          <a:prstGeom prst="down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2124" y="3928056"/>
            <a:ext cx="6014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 Computer Games logo looked plain so I wanted to change it to make it look eye-catching. To do this, I highlighted the text, went onto Filters, Sharpen. Once I did this, it still looked plain so I repeated it a few times by clicking Sharpen More until I </a:t>
            </a:r>
            <a:r>
              <a:rPr lang="en-US"/>
              <a:t>got this.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7242120" y="553680"/>
              <a:ext cx="500400" cy="36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6280" y="490320"/>
                <a:ext cx="5320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7715160" y="2839680"/>
              <a:ext cx="661320" cy="18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9320" y="2776320"/>
                <a:ext cx="6930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8179560" y="4598640"/>
              <a:ext cx="955800" cy="54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63720" y="4535280"/>
                <a:ext cx="987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8179560" y="5125680"/>
              <a:ext cx="1857600" cy="98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720" y="5062320"/>
                <a:ext cx="1889640" cy="225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5649562" y="5080769"/>
            <a:ext cx="2382591" cy="1286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69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5932" y="-98668"/>
            <a:ext cx="453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Next, I put a glow on the NU Computer Games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122" y="3528270"/>
            <a:ext cx="264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I highlighted the 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0371" y="3307038"/>
            <a:ext cx="568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Next, I clicked on the Filters icon at the bottom of the page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517487" y="1759013"/>
            <a:ext cx="1806638" cy="18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333408" y="1779804"/>
            <a:ext cx="25758" cy="33041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968248" y="5087155"/>
            <a:ext cx="1355877" cy="128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62126" y="1390918"/>
            <a:ext cx="1983933" cy="7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249271" y="5071062"/>
            <a:ext cx="2013458" cy="128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040742" y="5426648"/>
            <a:ext cx="1869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I chose to do an inner glow as it looked better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50800" y="5641314"/>
            <a:ext cx="222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I changed the glow from a black glow to a green one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9E7D28-7405-836C-7E53-1D65DB63A865}"/>
              </a:ext>
            </a:extLst>
          </p:cNvPr>
          <p:cNvGrpSpPr/>
          <p:nvPr/>
        </p:nvGrpSpPr>
        <p:grpSpPr>
          <a:xfrm>
            <a:off x="144395" y="270664"/>
            <a:ext cx="3451537" cy="3257606"/>
            <a:chOff x="144395" y="270664"/>
            <a:chExt cx="3451537" cy="325760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6F3B544-CBAE-A195-CD36-F5E9DB420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480" t="18266" r="35284" b="5797"/>
            <a:stretch/>
          </p:blipFill>
          <p:spPr>
            <a:xfrm>
              <a:off x="144395" y="270664"/>
              <a:ext cx="3451537" cy="3257606"/>
            </a:xfrm>
            <a:custGeom>
              <a:avLst/>
              <a:gdLst>
                <a:gd name="connsiteX0" fmla="*/ 2473435 w 3451537"/>
                <a:gd name="connsiteY0" fmla="*/ 531032 h 3257606"/>
                <a:gd name="connsiteX1" fmla="*/ 2473435 w 3451537"/>
                <a:gd name="connsiteY1" fmla="*/ 1673432 h 3257606"/>
                <a:gd name="connsiteX2" fmla="*/ 3370582 w 3451537"/>
                <a:gd name="connsiteY2" fmla="*/ 1673432 h 3257606"/>
                <a:gd name="connsiteX3" fmla="*/ 3370582 w 3451537"/>
                <a:gd name="connsiteY3" fmla="*/ 531032 h 3257606"/>
                <a:gd name="connsiteX4" fmla="*/ 183409 w 3451537"/>
                <a:gd name="connsiteY4" fmla="*/ 479834 h 3257606"/>
                <a:gd name="connsiteX5" fmla="*/ 183409 w 3451537"/>
                <a:gd name="connsiteY5" fmla="*/ 1673431 h 3257606"/>
                <a:gd name="connsiteX6" fmla="*/ 1080556 w 3451537"/>
                <a:gd name="connsiteY6" fmla="*/ 1673431 h 3257606"/>
                <a:gd name="connsiteX7" fmla="*/ 1080556 w 3451537"/>
                <a:gd name="connsiteY7" fmla="*/ 479834 h 3257606"/>
                <a:gd name="connsiteX8" fmla="*/ 2137292 w 3451537"/>
                <a:gd name="connsiteY8" fmla="*/ 391576 h 3257606"/>
                <a:gd name="connsiteX9" fmla="*/ 2038088 w 3451537"/>
                <a:gd name="connsiteY9" fmla="*/ 530596 h 3257606"/>
                <a:gd name="connsiteX10" fmla="*/ 2137292 w 3451537"/>
                <a:gd name="connsiteY10" fmla="*/ 669616 h 3257606"/>
                <a:gd name="connsiteX11" fmla="*/ 2236496 w 3451537"/>
                <a:gd name="connsiteY11" fmla="*/ 530596 h 3257606"/>
                <a:gd name="connsiteX12" fmla="*/ 2137292 w 3451537"/>
                <a:gd name="connsiteY12" fmla="*/ 391576 h 3257606"/>
                <a:gd name="connsiteX13" fmla="*/ 0 w 3451537"/>
                <a:gd name="connsiteY13" fmla="*/ 0 h 3257606"/>
                <a:gd name="connsiteX14" fmla="*/ 3451537 w 3451537"/>
                <a:gd name="connsiteY14" fmla="*/ 0 h 3257606"/>
                <a:gd name="connsiteX15" fmla="*/ 3451537 w 3451537"/>
                <a:gd name="connsiteY15" fmla="*/ 3257606 h 3257606"/>
                <a:gd name="connsiteX16" fmla="*/ 0 w 3451537"/>
                <a:gd name="connsiteY16" fmla="*/ 3257606 h 32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51537" h="3257606">
                  <a:moveTo>
                    <a:pt x="2473435" y="531032"/>
                  </a:moveTo>
                  <a:lnTo>
                    <a:pt x="2473435" y="1673432"/>
                  </a:lnTo>
                  <a:lnTo>
                    <a:pt x="3370582" y="1673432"/>
                  </a:lnTo>
                  <a:lnTo>
                    <a:pt x="3370582" y="531032"/>
                  </a:lnTo>
                  <a:close/>
                  <a:moveTo>
                    <a:pt x="183409" y="479834"/>
                  </a:moveTo>
                  <a:lnTo>
                    <a:pt x="183409" y="1673431"/>
                  </a:lnTo>
                  <a:lnTo>
                    <a:pt x="1080556" y="1673431"/>
                  </a:lnTo>
                  <a:lnTo>
                    <a:pt x="1080556" y="479834"/>
                  </a:lnTo>
                  <a:close/>
                  <a:moveTo>
                    <a:pt x="2137292" y="391576"/>
                  </a:moveTo>
                  <a:cubicBezTo>
                    <a:pt x="2082503" y="391576"/>
                    <a:pt x="2038088" y="453817"/>
                    <a:pt x="2038088" y="530596"/>
                  </a:cubicBezTo>
                  <a:cubicBezTo>
                    <a:pt x="2038088" y="607375"/>
                    <a:pt x="2082503" y="669616"/>
                    <a:pt x="2137292" y="669616"/>
                  </a:cubicBezTo>
                  <a:cubicBezTo>
                    <a:pt x="2192081" y="669616"/>
                    <a:pt x="2236496" y="607375"/>
                    <a:pt x="2236496" y="530596"/>
                  </a:cubicBezTo>
                  <a:cubicBezTo>
                    <a:pt x="2236496" y="453817"/>
                    <a:pt x="2192081" y="391576"/>
                    <a:pt x="2137292" y="391576"/>
                  </a:cubicBezTo>
                  <a:close/>
                  <a:moveTo>
                    <a:pt x="0" y="0"/>
                  </a:moveTo>
                  <a:lnTo>
                    <a:pt x="3451537" y="0"/>
                  </a:lnTo>
                  <a:lnTo>
                    <a:pt x="3451537" y="3257606"/>
                  </a:lnTo>
                  <a:lnTo>
                    <a:pt x="0" y="3257606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5D62AF-4005-9B05-2013-2AFB1132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6274" y="767632"/>
              <a:ext cx="961889" cy="11905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EC8F5-07D1-2F0E-D9C3-00E9C0D0B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61" t="23220" r="57281" b="43466"/>
            <a:stretch/>
          </p:blipFill>
          <p:spPr>
            <a:xfrm>
              <a:off x="204001" y="662240"/>
              <a:ext cx="1071758" cy="129595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5392B1-5266-A595-CD01-0EDCE5776875}"/>
                </a:ext>
              </a:extLst>
            </p:cNvPr>
            <p:cNvSpPr/>
            <p:nvPr/>
          </p:nvSpPr>
          <p:spPr>
            <a:xfrm>
              <a:off x="2175092" y="662240"/>
              <a:ext cx="214425" cy="269413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7F6385-FFAF-6D80-E42D-AFAC76A3CCA5}"/>
              </a:ext>
            </a:extLst>
          </p:cNvPr>
          <p:cNvGrpSpPr/>
          <p:nvPr/>
        </p:nvGrpSpPr>
        <p:grpSpPr>
          <a:xfrm>
            <a:off x="6272010" y="234476"/>
            <a:ext cx="3245477" cy="3108750"/>
            <a:chOff x="6272010" y="234476"/>
            <a:chExt cx="3245477" cy="310875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361B03-F09E-BBA4-526B-8102B9029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876" t="18970" r="35482" b="4973"/>
            <a:stretch/>
          </p:blipFill>
          <p:spPr>
            <a:xfrm>
              <a:off x="6272010" y="234476"/>
              <a:ext cx="3245477" cy="3108750"/>
            </a:xfrm>
            <a:custGeom>
              <a:avLst/>
              <a:gdLst>
                <a:gd name="connsiteX0" fmla="*/ 547171 w 3245477"/>
                <a:gd name="connsiteY0" fmla="*/ 601445 h 3108750"/>
                <a:gd name="connsiteX1" fmla="*/ 378956 w 3245477"/>
                <a:gd name="connsiteY1" fmla="*/ 821839 h 3108750"/>
                <a:gd name="connsiteX2" fmla="*/ 547171 w 3245477"/>
                <a:gd name="connsiteY2" fmla="*/ 1042233 h 3108750"/>
                <a:gd name="connsiteX3" fmla="*/ 715386 w 3245477"/>
                <a:gd name="connsiteY3" fmla="*/ 821839 h 3108750"/>
                <a:gd name="connsiteX4" fmla="*/ 547171 w 3245477"/>
                <a:gd name="connsiteY4" fmla="*/ 601445 h 3108750"/>
                <a:gd name="connsiteX5" fmla="*/ 2750626 w 3245477"/>
                <a:gd name="connsiteY5" fmla="*/ 571776 h 3108750"/>
                <a:gd name="connsiteX6" fmla="*/ 2582411 w 3245477"/>
                <a:gd name="connsiteY6" fmla="*/ 792170 h 3108750"/>
                <a:gd name="connsiteX7" fmla="*/ 2750626 w 3245477"/>
                <a:gd name="connsiteY7" fmla="*/ 1012564 h 3108750"/>
                <a:gd name="connsiteX8" fmla="*/ 2918841 w 3245477"/>
                <a:gd name="connsiteY8" fmla="*/ 792170 h 3108750"/>
                <a:gd name="connsiteX9" fmla="*/ 2750626 w 3245477"/>
                <a:gd name="connsiteY9" fmla="*/ 571776 h 3108750"/>
                <a:gd name="connsiteX10" fmla="*/ 1985677 w 3245477"/>
                <a:gd name="connsiteY10" fmla="*/ 357829 h 3108750"/>
                <a:gd name="connsiteX11" fmla="*/ 1878464 w 3245477"/>
                <a:gd name="connsiteY11" fmla="*/ 492536 h 3108750"/>
                <a:gd name="connsiteX12" fmla="*/ 1985677 w 3245477"/>
                <a:gd name="connsiteY12" fmla="*/ 627243 h 3108750"/>
                <a:gd name="connsiteX13" fmla="*/ 2092890 w 3245477"/>
                <a:gd name="connsiteY13" fmla="*/ 492536 h 3108750"/>
                <a:gd name="connsiteX14" fmla="*/ 1985677 w 3245477"/>
                <a:gd name="connsiteY14" fmla="*/ 357829 h 3108750"/>
                <a:gd name="connsiteX15" fmla="*/ 0 w 3245477"/>
                <a:gd name="connsiteY15" fmla="*/ 0 h 3108750"/>
                <a:gd name="connsiteX16" fmla="*/ 3245477 w 3245477"/>
                <a:gd name="connsiteY16" fmla="*/ 0 h 3108750"/>
                <a:gd name="connsiteX17" fmla="*/ 3245477 w 3245477"/>
                <a:gd name="connsiteY17" fmla="*/ 3108750 h 3108750"/>
                <a:gd name="connsiteX18" fmla="*/ 0 w 3245477"/>
                <a:gd name="connsiteY18" fmla="*/ 3108750 h 310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45477" h="3108750">
                  <a:moveTo>
                    <a:pt x="547171" y="601445"/>
                  </a:moveTo>
                  <a:cubicBezTo>
                    <a:pt x="454268" y="601445"/>
                    <a:pt x="378956" y="700119"/>
                    <a:pt x="378956" y="821839"/>
                  </a:cubicBezTo>
                  <a:cubicBezTo>
                    <a:pt x="378956" y="943559"/>
                    <a:pt x="454268" y="1042233"/>
                    <a:pt x="547171" y="1042233"/>
                  </a:cubicBezTo>
                  <a:cubicBezTo>
                    <a:pt x="640074" y="1042233"/>
                    <a:pt x="715386" y="943559"/>
                    <a:pt x="715386" y="821839"/>
                  </a:cubicBezTo>
                  <a:cubicBezTo>
                    <a:pt x="715386" y="700119"/>
                    <a:pt x="640074" y="601445"/>
                    <a:pt x="547171" y="601445"/>
                  </a:cubicBezTo>
                  <a:close/>
                  <a:moveTo>
                    <a:pt x="2750626" y="571776"/>
                  </a:moveTo>
                  <a:cubicBezTo>
                    <a:pt x="2657723" y="571776"/>
                    <a:pt x="2582411" y="670450"/>
                    <a:pt x="2582411" y="792170"/>
                  </a:cubicBezTo>
                  <a:cubicBezTo>
                    <a:pt x="2582411" y="913890"/>
                    <a:pt x="2657723" y="1012564"/>
                    <a:pt x="2750626" y="1012564"/>
                  </a:cubicBezTo>
                  <a:cubicBezTo>
                    <a:pt x="2843529" y="1012564"/>
                    <a:pt x="2918841" y="913890"/>
                    <a:pt x="2918841" y="792170"/>
                  </a:cubicBezTo>
                  <a:cubicBezTo>
                    <a:pt x="2918841" y="670450"/>
                    <a:pt x="2843529" y="571776"/>
                    <a:pt x="2750626" y="571776"/>
                  </a:cubicBezTo>
                  <a:close/>
                  <a:moveTo>
                    <a:pt x="1985677" y="357829"/>
                  </a:moveTo>
                  <a:cubicBezTo>
                    <a:pt x="1926465" y="357829"/>
                    <a:pt x="1878464" y="418139"/>
                    <a:pt x="1878464" y="492536"/>
                  </a:cubicBezTo>
                  <a:cubicBezTo>
                    <a:pt x="1878464" y="566933"/>
                    <a:pt x="1926465" y="627243"/>
                    <a:pt x="1985677" y="627243"/>
                  </a:cubicBezTo>
                  <a:cubicBezTo>
                    <a:pt x="2044889" y="627243"/>
                    <a:pt x="2092890" y="566933"/>
                    <a:pt x="2092890" y="492536"/>
                  </a:cubicBezTo>
                  <a:cubicBezTo>
                    <a:pt x="2092890" y="418139"/>
                    <a:pt x="2044889" y="357829"/>
                    <a:pt x="1985677" y="357829"/>
                  </a:cubicBezTo>
                  <a:close/>
                  <a:moveTo>
                    <a:pt x="0" y="0"/>
                  </a:moveTo>
                  <a:lnTo>
                    <a:pt x="3245477" y="0"/>
                  </a:lnTo>
                  <a:lnTo>
                    <a:pt x="3245477" y="3108750"/>
                  </a:lnTo>
                  <a:lnTo>
                    <a:pt x="0" y="3108750"/>
                  </a:lnTo>
                  <a:close/>
                </a:path>
              </a:pathLst>
            </a:cu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CB11ADA-945B-5EBB-3B61-2D9E6E2D0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3722" y="662239"/>
              <a:ext cx="886113" cy="1096773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91625C-E658-CF71-CC7C-5C25D6F6A123}"/>
                </a:ext>
              </a:extLst>
            </p:cNvPr>
            <p:cNvSpPr/>
            <p:nvPr/>
          </p:nvSpPr>
          <p:spPr>
            <a:xfrm>
              <a:off x="8133008" y="603808"/>
              <a:ext cx="234615" cy="269413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BE90BB5-BB25-03EB-F34E-D9DFC45C3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7379" y="636402"/>
              <a:ext cx="973914" cy="117467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007A4C-1853-AE35-E6E9-B097E9DC3505}"/>
              </a:ext>
            </a:extLst>
          </p:cNvPr>
          <p:cNvGrpSpPr/>
          <p:nvPr/>
        </p:nvGrpSpPr>
        <p:grpSpPr>
          <a:xfrm>
            <a:off x="204001" y="3897601"/>
            <a:ext cx="3237517" cy="2717573"/>
            <a:chOff x="204001" y="3897601"/>
            <a:chExt cx="3237517" cy="271757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49571C-89E7-95E9-DD3F-C98FA4F6F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787" t="18750" r="31948" b="9192"/>
            <a:stretch/>
          </p:blipFill>
          <p:spPr>
            <a:xfrm>
              <a:off x="204001" y="3897601"/>
              <a:ext cx="3237517" cy="2717573"/>
            </a:xfrm>
            <a:custGeom>
              <a:avLst/>
              <a:gdLst>
                <a:gd name="connsiteX0" fmla="*/ 2562018 w 3237517"/>
                <a:gd name="connsiteY0" fmla="*/ 580193 h 2717573"/>
                <a:gd name="connsiteX1" fmla="*/ 2454805 w 3237517"/>
                <a:gd name="connsiteY1" fmla="*/ 677942 h 2717573"/>
                <a:gd name="connsiteX2" fmla="*/ 2562018 w 3237517"/>
                <a:gd name="connsiteY2" fmla="*/ 775691 h 2717573"/>
                <a:gd name="connsiteX3" fmla="*/ 2669231 w 3237517"/>
                <a:gd name="connsiteY3" fmla="*/ 677942 h 2717573"/>
                <a:gd name="connsiteX4" fmla="*/ 2562018 w 3237517"/>
                <a:gd name="connsiteY4" fmla="*/ 580193 h 2717573"/>
                <a:gd name="connsiteX5" fmla="*/ 482836 w 3237517"/>
                <a:gd name="connsiteY5" fmla="*/ 519124 h 2717573"/>
                <a:gd name="connsiteX6" fmla="*/ 346121 w 3237517"/>
                <a:gd name="connsiteY6" fmla="*/ 752169 h 2717573"/>
                <a:gd name="connsiteX7" fmla="*/ 482836 w 3237517"/>
                <a:gd name="connsiteY7" fmla="*/ 985214 h 2717573"/>
                <a:gd name="connsiteX8" fmla="*/ 619551 w 3237517"/>
                <a:gd name="connsiteY8" fmla="*/ 752169 h 2717573"/>
                <a:gd name="connsiteX9" fmla="*/ 482836 w 3237517"/>
                <a:gd name="connsiteY9" fmla="*/ 519124 h 2717573"/>
                <a:gd name="connsiteX10" fmla="*/ 1859835 w 3237517"/>
                <a:gd name="connsiteY10" fmla="*/ 310780 h 2717573"/>
                <a:gd name="connsiteX11" fmla="*/ 1752622 w 3237517"/>
                <a:gd name="connsiteY11" fmla="*/ 445487 h 2717573"/>
                <a:gd name="connsiteX12" fmla="*/ 1859835 w 3237517"/>
                <a:gd name="connsiteY12" fmla="*/ 580194 h 2717573"/>
                <a:gd name="connsiteX13" fmla="*/ 1967048 w 3237517"/>
                <a:gd name="connsiteY13" fmla="*/ 445487 h 2717573"/>
                <a:gd name="connsiteX14" fmla="*/ 1859835 w 3237517"/>
                <a:gd name="connsiteY14" fmla="*/ 310780 h 2717573"/>
                <a:gd name="connsiteX15" fmla="*/ 0 w 3237517"/>
                <a:gd name="connsiteY15" fmla="*/ 0 h 2717573"/>
                <a:gd name="connsiteX16" fmla="*/ 3237517 w 3237517"/>
                <a:gd name="connsiteY16" fmla="*/ 0 h 2717573"/>
                <a:gd name="connsiteX17" fmla="*/ 3237517 w 3237517"/>
                <a:gd name="connsiteY17" fmla="*/ 2717573 h 2717573"/>
                <a:gd name="connsiteX18" fmla="*/ 0 w 3237517"/>
                <a:gd name="connsiteY18" fmla="*/ 2717573 h 27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37517" h="2717573">
                  <a:moveTo>
                    <a:pt x="2562018" y="580193"/>
                  </a:moveTo>
                  <a:cubicBezTo>
                    <a:pt x="2502806" y="580193"/>
                    <a:pt x="2454805" y="623957"/>
                    <a:pt x="2454805" y="677942"/>
                  </a:cubicBezTo>
                  <a:cubicBezTo>
                    <a:pt x="2454805" y="731927"/>
                    <a:pt x="2502806" y="775691"/>
                    <a:pt x="2562018" y="775691"/>
                  </a:cubicBezTo>
                  <a:cubicBezTo>
                    <a:pt x="2621230" y="775691"/>
                    <a:pt x="2669231" y="731927"/>
                    <a:pt x="2669231" y="677942"/>
                  </a:cubicBezTo>
                  <a:cubicBezTo>
                    <a:pt x="2669231" y="623957"/>
                    <a:pt x="2621230" y="580193"/>
                    <a:pt x="2562018" y="580193"/>
                  </a:cubicBezTo>
                  <a:close/>
                  <a:moveTo>
                    <a:pt x="482836" y="519124"/>
                  </a:moveTo>
                  <a:cubicBezTo>
                    <a:pt x="407330" y="519124"/>
                    <a:pt x="346121" y="623462"/>
                    <a:pt x="346121" y="752169"/>
                  </a:cubicBezTo>
                  <a:cubicBezTo>
                    <a:pt x="346121" y="880876"/>
                    <a:pt x="407330" y="985214"/>
                    <a:pt x="482836" y="985214"/>
                  </a:cubicBezTo>
                  <a:cubicBezTo>
                    <a:pt x="558342" y="985214"/>
                    <a:pt x="619551" y="880876"/>
                    <a:pt x="619551" y="752169"/>
                  </a:cubicBezTo>
                  <a:cubicBezTo>
                    <a:pt x="619551" y="623462"/>
                    <a:pt x="558342" y="519124"/>
                    <a:pt x="482836" y="519124"/>
                  </a:cubicBezTo>
                  <a:close/>
                  <a:moveTo>
                    <a:pt x="1859835" y="310780"/>
                  </a:moveTo>
                  <a:cubicBezTo>
                    <a:pt x="1800623" y="310780"/>
                    <a:pt x="1752622" y="371090"/>
                    <a:pt x="1752622" y="445487"/>
                  </a:cubicBezTo>
                  <a:cubicBezTo>
                    <a:pt x="1752622" y="519884"/>
                    <a:pt x="1800623" y="580194"/>
                    <a:pt x="1859835" y="580194"/>
                  </a:cubicBezTo>
                  <a:cubicBezTo>
                    <a:pt x="1919047" y="580194"/>
                    <a:pt x="1967048" y="519884"/>
                    <a:pt x="1967048" y="445487"/>
                  </a:cubicBezTo>
                  <a:cubicBezTo>
                    <a:pt x="1967048" y="371090"/>
                    <a:pt x="1919047" y="310780"/>
                    <a:pt x="1859835" y="310780"/>
                  </a:cubicBezTo>
                  <a:close/>
                  <a:moveTo>
                    <a:pt x="0" y="0"/>
                  </a:moveTo>
                  <a:lnTo>
                    <a:pt x="3237517" y="0"/>
                  </a:lnTo>
                  <a:lnTo>
                    <a:pt x="3237517" y="2717573"/>
                  </a:lnTo>
                  <a:lnTo>
                    <a:pt x="0" y="2717573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AB65D-8441-8F6C-C666-D55CF48F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451" y="4266933"/>
              <a:ext cx="896616" cy="1081444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0F4859-17EC-0D05-4278-3CA2A4D51C6D}"/>
                </a:ext>
              </a:extLst>
            </p:cNvPr>
            <p:cNvSpPr/>
            <p:nvPr/>
          </p:nvSpPr>
          <p:spPr>
            <a:xfrm>
              <a:off x="1953367" y="4190295"/>
              <a:ext cx="221725" cy="278188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C6585DF-C1BB-C495-00EE-3669F1701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453" y="4330460"/>
              <a:ext cx="814751" cy="8006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A9566-5273-40EC-DF81-D8393F17C0BA}"/>
              </a:ext>
            </a:extLst>
          </p:cNvPr>
          <p:cNvGrpSpPr/>
          <p:nvPr/>
        </p:nvGrpSpPr>
        <p:grpSpPr>
          <a:xfrm>
            <a:off x="6272010" y="3837211"/>
            <a:ext cx="3816805" cy="3096937"/>
            <a:chOff x="6272010" y="3837211"/>
            <a:chExt cx="3816805" cy="309693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D03FFD5-4D16-C074-3D03-1A195347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975" t="19146" r="29643" b="8142"/>
            <a:stretch/>
          </p:blipFill>
          <p:spPr>
            <a:xfrm>
              <a:off x="6272010" y="3837211"/>
              <a:ext cx="3816805" cy="3096937"/>
            </a:xfrm>
            <a:custGeom>
              <a:avLst/>
              <a:gdLst>
                <a:gd name="connsiteX0" fmla="*/ 2859713 w 3816805"/>
                <a:gd name="connsiteY0" fmla="*/ 607387 h 3096937"/>
                <a:gd name="connsiteX1" fmla="*/ 2752500 w 3816805"/>
                <a:gd name="connsiteY1" fmla="*/ 742094 h 3096937"/>
                <a:gd name="connsiteX2" fmla="*/ 2859713 w 3816805"/>
                <a:gd name="connsiteY2" fmla="*/ 876801 h 3096937"/>
                <a:gd name="connsiteX3" fmla="*/ 2966926 w 3816805"/>
                <a:gd name="connsiteY3" fmla="*/ 742094 h 3096937"/>
                <a:gd name="connsiteX4" fmla="*/ 2859713 w 3816805"/>
                <a:gd name="connsiteY4" fmla="*/ 607387 h 3096937"/>
                <a:gd name="connsiteX5" fmla="*/ 525074 w 3816805"/>
                <a:gd name="connsiteY5" fmla="*/ 528997 h 3096937"/>
                <a:gd name="connsiteX6" fmla="*/ 383172 w 3816805"/>
                <a:gd name="connsiteY6" fmla="*/ 823166 h 3096937"/>
                <a:gd name="connsiteX7" fmla="*/ 525074 w 3816805"/>
                <a:gd name="connsiteY7" fmla="*/ 1117335 h 3096937"/>
                <a:gd name="connsiteX8" fmla="*/ 666976 w 3816805"/>
                <a:gd name="connsiteY8" fmla="*/ 823166 h 3096937"/>
                <a:gd name="connsiteX9" fmla="*/ 525074 w 3816805"/>
                <a:gd name="connsiteY9" fmla="*/ 528997 h 3096937"/>
                <a:gd name="connsiteX10" fmla="*/ 2085518 w 3816805"/>
                <a:gd name="connsiteY10" fmla="*/ 373801 h 3096937"/>
                <a:gd name="connsiteX11" fmla="*/ 1978305 w 3816805"/>
                <a:gd name="connsiteY11" fmla="*/ 508508 h 3096937"/>
                <a:gd name="connsiteX12" fmla="*/ 2085518 w 3816805"/>
                <a:gd name="connsiteY12" fmla="*/ 643215 h 3096937"/>
                <a:gd name="connsiteX13" fmla="*/ 2192731 w 3816805"/>
                <a:gd name="connsiteY13" fmla="*/ 508508 h 3096937"/>
                <a:gd name="connsiteX14" fmla="*/ 2085518 w 3816805"/>
                <a:gd name="connsiteY14" fmla="*/ 373801 h 3096937"/>
                <a:gd name="connsiteX15" fmla="*/ 0 w 3816805"/>
                <a:gd name="connsiteY15" fmla="*/ 0 h 3096937"/>
                <a:gd name="connsiteX16" fmla="*/ 3816805 w 3816805"/>
                <a:gd name="connsiteY16" fmla="*/ 0 h 3096937"/>
                <a:gd name="connsiteX17" fmla="*/ 3816805 w 3816805"/>
                <a:gd name="connsiteY17" fmla="*/ 3096937 h 3096937"/>
                <a:gd name="connsiteX18" fmla="*/ 0 w 3816805"/>
                <a:gd name="connsiteY18" fmla="*/ 3096937 h 309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6805" h="3096937">
                  <a:moveTo>
                    <a:pt x="2859713" y="607387"/>
                  </a:moveTo>
                  <a:cubicBezTo>
                    <a:pt x="2800501" y="607387"/>
                    <a:pt x="2752500" y="667697"/>
                    <a:pt x="2752500" y="742094"/>
                  </a:cubicBezTo>
                  <a:cubicBezTo>
                    <a:pt x="2752500" y="816491"/>
                    <a:pt x="2800501" y="876801"/>
                    <a:pt x="2859713" y="876801"/>
                  </a:cubicBezTo>
                  <a:cubicBezTo>
                    <a:pt x="2918925" y="876801"/>
                    <a:pt x="2966926" y="816491"/>
                    <a:pt x="2966926" y="742094"/>
                  </a:cubicBezTo>
                  <a:cubicBezTo>
                    <a:pt x="2966926" y="667697"/>
                    <a:pt x="2918925" y="607387"/>
                    <a:pt x="2859713" y="607387"/>
                  </a:cubicBezTo>
                  <a:close/>
                  <a:moveTo>
                    <a:pt x="525074" y="528997"/>
                  </a:moveTo>
                  <a:cubicBezTo>
                    <a:pt x="446704" y="528997"/>
                    <a:pt x="383172" y="660701"/>
                    <a:pt x="383172" y="823166"/>
                  </a:cubicBezTo>
                  <a:cubicBezTo>
                    <a:pt x="383172" y="985631"/>
                    <a:pt x="446704" y="1117335"/>
                    <a:pt x="525074" y="1117335"/>
                  </a:cubicBezTo>
                  <a:cubicBezTo>
                    <a:pt x="603444" y="1117335"/>
                    <a:pt x="666976" y="985631"/>
                    <a:pt x="666976" y="823166"/>
                  </a:cubicBezTo>
                  <a:cubicBezTo>
                    <a:pt x="666976" y="660701"/>
                    <a:pt x="603444" y="528997"/>
                    <a:pt x="525074" y="528997"/>
                  </a:cubicBezTo>
                  <a:close/>
                  <a:moveTo>
                    <a:pt x="2085518" y="373801"/>
                  </a:moveTo>
                  <a:cubicBezTo>
                    <a:pt x="2026306" y="373801"/>
                    <a:pt x="1978305" y="434111"/>
                    <a:pt x="1978305" y="508508"/>
                  </a:cubicBezTo>
                  <a:cubicBezTo>
                    <a:pt x="1978305" y="582905"/>
                    <a:pt x="2026306" y="643215"/>
                    <a:pt x="2085518" y="643215"/>
                  </a:cubicBezTo>
                  <a:cubicBezTo>
                    <a:pt x="2144730" y="643215"/>
                    <a:pt x="2192731" y="582905"/>
                    <a:pt x="2192731" y="508508"/>
                  </a:cubicBezTo>
                  <a:cubicBezTo>
                    <a:pt x="2192731" y="434111"/>
                    <a:pt x="2144730" y="373801"/>
                    <a:pt x="2085518" y="373801"/>
                  </a:cubicBezTo>
                  <a:close/>
                  <a:moveTo>
                    <a:pt x="0" y="0"/>
                  </a:moveTo>
                  <a:lnTo>
                    <a:pt x="3816805" y="0"/>
                  </a:lnTo>
                  <a:lnTo>
                    <a:pt x="3816805" y="3096937"/>
                  </a:lnTo>
                  <a:lnTo>
                    <a:pt x="0" y="3096937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C9B7323-29BF-558E-A569-3A5F555F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7586" y="4230953"/>
              <a:ext cx="1022120" cy="1238825"/>
            </a:xfrm>
            <a:prstGeom prst="rect">
              <a:avLst/>
            </a:prstGeom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591F4E0-0E65-AC1B-D4BD-4A0050017080}"/>
                </a:ext>
              </a:extLst>
            </p:cNvPr>
            <p:cNvSpPr/>
            <p:nvPr/>
          </p:nvSpPr>
          <p:spPr>
            <a:xfrm>
              <a:off x="8250315" y="4205554"/>
              <a:ext cx="214425" cy="269413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113E0E8-2585-1508-75C9-5912F03AF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9481"/>
            <a:stretch/>
          </p:blipFill>
          <p:spPr>
            <a:xfrm>
              <a:off x="8691122" y="4309164"/>
              <a:ext cx="927490" cy="897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2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5932" y="-98668"/>
            <a:ext cx="353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then put a shadow onto my slogan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3504067"/>
            <a:ext cx="362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I highlighted the text and then clicked on the filters icon again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0371" y="3307038"/>
            <a:ext cx="533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Next, I put a drop shadow on the text instead of a glow.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517487" y="1759013"/>
            <a:ext cx="1806638" cy="18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333408" y="1779804"/>
            <a:ext cx="25758" cy="33041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968248" y="5087155"/>
            <a:ext cx="1355877" cy="128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62126" y="1390918"/>
            <a:ext cx="1983933" cy="75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249271" y="5071062"/>
            <a:ext cx="2013458" cy="128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040742" y="5426648"/>
            <a:ext cx="186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I changed the colour to blue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50800" y="5641314"/>
            <a:ext cx="222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it looked like at the 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4916" t="19146" r="35581" b="70818"/>
          <a:stretch/>
        </p:blipFill>
        <p:spPr>
          <a:xfrm>
            <a:off x="411484" y="4623796"/>
            <a:ext cx="2802268" cy="166384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95D86DC-EBBC-5977-AE00-BA081EAEA608}"/>
              </a:ext>
            </a:extLst>
          </p:cNvPr>
          <p:cNvGrpSpPr/>
          <p:nvPr/>
        </p:nvGrpSpPr>
        <p:grpSpPr>
          <a:xfrm>
            <a:off x="147602" y="197911"/>
            <a:ext cx="3477632" cy="3293793"/>
            <a:chOff x="147602" y="197911"/>
            <a:chExt cx="3477632" cy="32937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A7E5339-4277-EC52-CD8F-0496A755C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76" t="18089" r="35185" b="6206"/>
            <a:stretch/>
          </p:blipFill>
          <p:spPr>
            <a:xfrm>
              <a:off x="147602" y="197911"/>
              <a:ext cx="3477632" cy="3293793"/>
            </a:xfrm>
            <a:custGeom>
              <a:avLst/>
              <a:gdLst>
                <a:gd name="connsiteX0" fmla="*/ 2929277 w 3477632"/>
                <a:gd name="connsiteY0" fmla="*/ 698268 h 3293793"/>
                <a:gd name="connsiteX1" fmla="*/ 2822064 w 3477632"/>
                <a:gd name="connsiteY1" fmla="*/ 832975 h 3293793"/>
                <a:gd name="connsiteX2" fmla="*/ 2929277 w 3477632"/>
                <a:gd name="connsiteY2" fmla="*/ 967682 h 3293793"/>
                <a:gd name="connsiteX3" fmla="*/ 3036490 w 3477632"/>
                <a:gd name="connsiteY3" fmla="*/ 832975 h 3293793"/>
                <a:gd name="connsiteX4" fmla="*/ 2929277 w 3477632"/>
                <a:gd name="connsiteY4" fmla="*/ 698268 h 3293793"/>
                <a:gd name="connsiteX5" fmla="*/ 525635 w 3477632"/>
                <a:gd name="connsiteY5" fmla="*/ 688105 h 3293793"/>
                <a:gd name="connsiteX6" fmla="*/ 353727 w 3477632"/>
                <a:gd name="connsiteY6" fmla="*/ 940556 h 3293793"/>
                <a:gd name="connsiteX7" fmla="*/ 525635 w 3477632"/>
                <a:gd name="connsiteY7" fmla="*/ 1193007 h 3293793"/>
                <a:gd name="connsiteX8" fmla="*/ 697543 w 3477632"/>
                <a:gd name="connsiteY8" fmla="*/ 940556 h 3293793"/>
                <a:gd name="connsiteX9" fmla="*/ 525635 w 3477632"/>
                <a:gd name="connsiteY9" fmla="*/ 688105 h 3293793"/>
                <a:gd name="connsiteX10" fmla="*/ 2126077 w 3477632"/>
                <a:gd name="connsiteY10" fmla="*/ 426268 h 3293793"/>
                <a:gd name="connsiteX11" fmla="*/ 2018864 w 3477632"/>
                <a:gd name="connsiteY11" fmla="*/ 560975 h 3293793"/>
                <a:gd name="connsiteX12" fmla="*/ 2126077 w 3477632"/>
                <a:gd name="connsiteY12" fmla="*/ 695682 h 3293793"/>
                <a:gd name="connsiteX13" fmla="*/ 2233290 w 3477632"/>
                <a:gd name="connsiteY13" fmla="*/ 560975 h 3293793"/>
                <a:gd name="connsiteX14" fmla="*/ 2126077 w 3477632"/>
                <a:gd name="connsiteY14" fmla="*/ 426268 h 3293793"/>
                <a:gd name="connsiteX15" fmla="*/ 0 w 3477632"/>
                <a:gd name="connsiteY15" fmla="*/ 0 h 3293793"/>
                <a:gd name="connsiteX16" fmla="*/ 3477632 w 3477632"/>
                <a:gd name="connsiteY16" fmla="*/ 0 h 3293793"/>
                <a:gd name="connsiteX17" fmla="*/ 3477632 w 3477632"/>
                <a:gd name="connsiteY17" fmla="*/ 3293793 h 3293793"/>
                <a:gd name="connsiteX18" fmla="*/ 0 w 3477632"/>
                <a:gd name="connsiteY18" fmla="*/ 3293793 h 3293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77632" h="3293793">
                  <a:moveTo>
                    <a:pt x="2929277" y="698268"/>
                  </a:moveTo>
                  <a:cubicBezTo>
                    <a:pt x="2870065" y="698268"/>
                    <a:pt x="2822064" y="758578"/>
                    <a:pt x="2822064" y="832975"/>
                  </a:cubicBezTo>
                  <a:cubicBezTo>
                    <a:pt x="2822064" y="907372"/>
                    <a:pt x="2870065" y="967682"/>
                    <a:pt x="2929277" y="967682"/>
                  </a:cubicBezTo>
                  <a:cubicBezTo>
                    <a:pt x="2988489" y="967682"/>
                    <a:pt x="3036490" y="907372"/>
                    <a:pt x="3036490" y="832975"/>
                  </a:cubicBezTo>
                  <a:cubicBezTo>
                    <a:pt x="3036490" y="758578"/>
                    <a:pt x="2988489" y="698268"/>
                    <a:pt x="2929277" y="698268"/>
                  </a:cubicBezTo>
                  <a:close/>
                  <a:moveTo>
                    <a:pt x="525635" y="688105"/>
                  </a:moveTo>
                  <a:cubicBezTo>
                    <a:pt x="430693" y="688105"/>
                    <a:pt x="353727" y="801131"/>
                    <a:pt x="353727" y="940556"/>
                  </a:cubicBezTo>
                  <a:cubicBezTo>
                    <a:pt x="353727" y="1079981"/>
                    <a:pt x="430693" y="1193007"/>
                    <a:pt x="525635" y="1193007"/>
                  </a:cubicBezTo>
                  <a:cubicBezTo>
                    <a:pt x="620577" y="1193007"/>
                    <a:pt x="697543" y="1079981"/>
                    <a:pt x="697543" y="940556"/>
                  </a:cubicBezTo>
                  <a:cubicBezTo>
                    <a:pt x="697543" y="801131"/>
                    <a:pt x="620577" y="688105"/>
                    <a:pt x="525635" y="688105"/>
                  </a:cubicBezTo>
                  <a:close/>
                  <a:moveTo>
                    <a:pt x="2126077" y="426268"/>
                  </a:moveTo>
                  <a:cubicBezTo>
                    <a:pt x="2066865" y="426268"/>
                    <a:pt x="2018864" y="486578"/>
                    <a:pt x="2018864" y="560975"/>
                  </a:cubicBezTo>
                  <a:cubicBezTo>
                    <a:pt x="2018864" y="635372"/>
                    <a:pt x="2066865" y="695682"/>
                    <a:pt x="2126077" y="695682"/>
                  </a:cubicBezTo>
                  <a:cubicBezTo>
                    <a:pt x="2185289" y="695682"/>
                    <a:pt x="2233290" y="635372"/>
                    <a:pt x="2233290" y="560975"/>
                  </a:cubicBezTo>
                  <a:cubicBezTo>
                    <a:pt x="2233290" y="486578"/>
                    <a:pt x="2185289" y="426268"/>
                    <a:pt x="2126077" y="426268"/>
                  </a:cubicBezTo>
                  <a:close/>
                  <a:moveTo>
                    <a:pt x="0" y="0"/>
                  </a:moveTo>
                  <a:lnTo>
                    <a:pt x="3477632" y="0"/>
                  </a:lnTo>
                  <a:lnTo>
                    <a:pt x="3477632" y="3293793"/>
                  </a:lnTo>
                  <a:lnTo>
                    <a:pt x="0" y="3293793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F0D0B3-FA07-F6CD-CCC7-77A7F5126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18" y="704179"/>
              <a:ext cx="1001200" cy="120758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40492D-6452-A7F0-3F5F-64739C2E5E64}"/>
                </a:ext>
              </a:extLst>
            </p:cNvPr>
            <p:cNvSpPr/>
            <p:nvPr/>
          </p:nvSpPr>
          <p:spPr>
            <a:xfrm>
              <a:off x="2148816" y="621024"/>
              <a:ext cx="266579" cy="293299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17409E-3E26-0555-8DA3-09AD6BF52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481"/>
            <a:stretch/>
          </p:blipFill>
          <p:spPr>
            <a:xfrm>
              <a:off x="2640213" y="747310"/>
              <a:ext cx="896617" cy="86727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BCEEF2-0FBB-B80F-711D-6E5CE2ABDD99}"/>
              </a:ext>
            </a:extLst>
          </p:cNvPr>
          <p:cNvGrpSpPr/>
          <p:nvPr/>
        </p:nvGrpSpPr>
        <p:grpSpPr>
          <a:xfrm>
            <a:off x="6140391" y="3639686"/>
            <a:ext cx="3849866" cy="3154974"/>
            <a:chOff x="6140391" y="3639686"/>
            <a:chExt cx="3849866" cy="315497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4DEB15-3EA1-67A8-6665-483B04EBD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174" t="20027" r="32116" b="10431"/>
            <a:stretch/>
          </p:blipFill>
          <p:spPr>
            <a:xfrm>
              <a:off x="6140391" y="3639686"/>
              <a:ext cx="3849866" cy="3154974"/>
            </a:xfrm>
            <a:custGeom>
              <a:avLst/>
              <a:gdLst>
                <a:gd name="connsiteX0" fmla="*/ 3054708 w 3849866"/>
                <a:gd name="connsiteY0" fmla="*/ 598847 h 3154974"/>
                <a:gd name="connsiteX1" fmla="*/ 2864267 w 3849866"/>
                <a:gd name="connsiteY1" fmla="*/ 796337 h 3154974"/>
                <a:gd name="connsiteX2" fmla="*/ 3054708 w 3849866"/>
                <a:gd name="connsiteY2" fmla="*/ 993827 h 3154974"/>
                <a:gd name="connsiteX3" fmla="*/ 3245149 w 3849866"/>
                <a:gd name="connsiteY3" fmla="*/ 796337 h 3154974"/>
                <a:gd name="connsiteX4" fmla="*/ 3054708 w 3849866"/>
                <a:gd name="connsiteY4" fmla="*/ 598847 h 3154974"/>
                <a:gd name="connsiteX5" fmla="*/ 600606 w 3849866"/>
                <a:gd name="connsiteY5" fmla="*/ 559707 h 3154974"/>
                <a:gd name="connsiteX6" fmla="*/ 360151 w 3849866"/>
                <a:gd name="connsiteY6" fmla="*/ 868472 h 3154974"/>
                <a:gd name="connsiteX7" fmla="*/ 600606 w 3849866"/>
                <a:gd name="connsiteY7" fmla="*/ 1177237 h 3154974"/>
                <a:gd name="connsiteX8" fmla="*/ 841061 w 3849866"/>
                <a:gd name="connsiteY8" fmla="*/ 868472 h 3154974"/>
                <a:gd name="connsiteX9" fmla="*/ 600606 w 3849866"/>
                <a:gd name="connsiteY9" fmla="*/ 559707 h 3154974"/>
                <a:gd name="connsiteX10" fmla="*/ 2184212 w 3849866"/>
                <a:gd name="connsiteY10" fmla="*/ 369332 h 3154974"/>
                <a:gd name="connsiteX11" fmla="*/ 2076999 w 3849866"/>
                <a:gd name="connsiteY11" fmla="*/ 504039 h 3154974"/>
                <a:gd name="connsiteX12" fmla="*/ 2184212 w 3849866"/>
                <a:gd name="connsiteY12" fmla="*/ 638746 h 3154974"/>
                <a:gd name="connsiteX13" fmla="*/ 2291425 w 3849866"/>
                <a:gd name="connsiteY13" fmla="*/ 504039 h 3154974"/>
                <a:gd name="connsiteX14" fmla="*/ 2184212 w 3849866"/>
                <a:gd name="connsiteY14" fmla="*/ 369332 h 3154974"/>
                <a:gd name="connsiteX15" fmla="*/ 0 w 3849866"/>
                <a:gd name="connsiteY15" fmla="*/ 0 h 3154974"/>
                <a:gd name="connsiteX16" fmla="*/ 3849866 w 3849866"/>
                <a:gd name="connsiteY16" fmla="*/ 0 h 3154974"/>
                <a:gd name="connsiteX17" fmla="*/ 3849866 w 3849866"/>
                <a:gd name="connsiteY17" fmla="*/ 3154974 h 3154974"/>
                <a:gd name="connsiteX18" fmla="*/ 0 w 3849866"/>
                <a:gd name="connsiteY18" fmla="*/ 3154974 h 315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49866" h="3154974">
                  <a:moveTo>
                    <a:pt x="3054708" y="598847"/>
                  </a:moveTo>
                  <a:cubicBezTo>
                    <a:pt x="2949530" y="598847"/>
                    <a:pt x="2864267" y="687266"/>
                    <a:pt x="2864267" y="796337"/>
                  </a:cubicBezTo>
                  <a:cubicBezTo>
                    <a:pt x="2864267" y="905408"/>
                    <a:pt x="2949530" y="993827"/>
                    <a:pt x="3054708" y="993827"/>
                  </a:cubicBezTo>
                  <a:cubicBezTo>
                    <a:pt x="3159886" y="993827"/>
                    <a:pt x="3245149" y="905408"/>
                    <a:pt x="3245149" y="796337"/>
                  </a:cubicBezTo>
                  <a:cubicBezTo>
                    <a:pt x="3245149" y="687266"/>
                    <a:pt x="3159886" y="598847"/>
                    <a:pt x="3054708" y="598847"/>
                  </a:cubicBezTo>
                  <a:close/>
                  <a:moveTo>
                    <a:pt x="600606" y="559707"/>
                  </a:moveTo>
                  <a:cubicBezTo>
                    <a:pt x="467806" y="559707"/>
                    <a:pt x="360151" y="697946"/>
                    <a:pt x="360151" y="868472"/>
                  </a:cubicBezTo>
                  <a:cubicBezTo>
                    <a:pt x="360151" y="1038998"/>
                    <a:pt x="467806" y="1177237"/>
                    <a:pt x="600606" y="1177237"/>
                  </a:cubicBezTo>
                  <a:cubicBezTo>
                    <a:pt x="733406" y="1177237"/>
                    <a:pt x="841061" y="1038998"/>
                    <a:pt x="841061" y="868472"/>
                  </a:cubicBezTo>
                  <a:cubicBezTo>
                    <a:pt x="841061" y="697946"/>
                    <a:pt x="733406" y="559707"/>
                    <a:pt x="600606" y="559707"/>
                  </a:cubicBezTo>
                  <a:close/>
                  <a:moveTo>
                    <a:pt x="2184212" y="369332"/>
                  </a:moveTo>
                  <a:cubicBezTo>
                    <a:pt x="2125000" y="369332"/>
                    <a:pt x="2076999" y="429642"/>
                    <a:pt x="2076999" y="504039"/>
                  </a:cubicBezTo>
                  <a:cubicBezTo>
                    <a:pt x="2076999" y="578436"/>
                    <a:pt x="2125000" y="638746"/>
                    <a:pt x="2184212" y="638746"/>
                  </a:cubicBezTo>
                  <a:cubicBezTo>
                    <a:pt x="2243424" y="638746"/>
                    <a:pt x="2291425" y="578436"/>
                    <a:pt x="2291425" y="504039"/>
                  </a:cubicBezTo>
                  <a:cubicBezTo>
                    <a:pt x="2291425" y="429642"/>
                    <a:pt x="2243424" y="369332"/>
                    <a:pt x="2184212" y="369332"/>
                  </a:cubicBezTo>
                  <a:close/>
                  <a:moveTo>
                    <a:pt x="0" y="0"/>
                  </a:moveTo>
                  <a:lnTo>
                    <a:pt x="3849866" y="0"/>
                  </a:lnTo>
                  <a:lnTo>
                    <a:pt x="3849866" y="3154974"/>
                  </a:lnTo>
                  <a:lnTo>
                    <a:pt x="0" y="3154974"/>
                  </a:lnTo>
                  <a:close/>
                </a:path>
              </a:pathLst>
            </a:cu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379170-DB4B-2944-9A59-4EA508420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017" y="4024610"/>
              <a:ext cx="1085829" cy="1319703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BEDADB-252B-D9DF-33C8-2AF75ABC77E4}"/>
                </a:ext>
              </a:extLst>
            </p:cNvPr>
            <p:cNvSpPr/>
            <p:nvPr/>
          </p:nvSpPr>
          <p:spPr>
            <a:xfrm>
              <a:off x="8203474" y="4000429"/>
              <a:ext cx="265382" cy="293299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312C9CE-D40B-C3DD-8822-F49577FF4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481"/>
            <a:stretch/>
          </p:blipFill>
          <p:spPr>
            <a:xfrm>
              <a:off x="8698743" y="4062505"/>
              <a:ext cx="961200" cy="91493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05BD83-1DAB-C76E-0DCA-9F72378B8C98}"/>
              </a:ext>
            </a:extLst>
          </p:cNvPr>
          <p:cNvGrpSpPr/>
          <p:nvPr/>
        </p:nvGrpSpPr>
        <p:grpSpPr>
          <a:xfrm>
            <a:off x="5682092" y="260247"/>
            <a:ext cx="3835395" cy="2997531"/>
            <a:chOff x="5682092" y="260247"/>
            <a:chExt cx="3835395" cy="29975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DA9FDB7-DEF5-DD2D-7AFC-990133678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272" t="18442" r="27168" b="8495"/>
            <a:stretch/>
          </p:blipFill>
          <p:spPr>
            <a:xfrm>
              <a:off x="5682092" y="260247"/>
              <a:ext cx="3835395" cy="2997531"/>
            </a:xfrm>
            <a:custGeom>
              <a:avLst/>
              <a:gdLst>
                <a:gd name="connsiteX0" fmla="*/ 2772393 w 3835395"/>
                <a:gd name="connsiteY0" fmla="*/ 614898 h 2997531"/>
                <a:gd name="connsiteX1" fmla="*/ 2588291 w 3835395"/>
                <a:gd name="connsiteY1" fmla="*/ 892169 h 2997531"/>
                <a:gd name="connsiteX2" fmla="*/ 2772393 w 3835395"/>
                <a:gd name="connsiteY2" fmla="*/ 1169440 h 2997531"/>
                <a:gd name="connsiteX3" fmla="*/ 2956495 w 3835395"/>
                <a:gd name="connsiteY3" fmla="*/ 892169 h 2997531"/>
                <a:gd name="connsiteX4" fmla="*/ 2772393 w 3835395"/>
                <a:gd name="connsiteY4" fmla="*/ 614898 h 2997531"/>
                <a:gd name="connsiteX5" fmla="*/ 514240 w 3835395"/>
                <a:gd name="connsiteY5" fmla="*/ 598134 h 2997531"/>
                <a:gd name="connsiteX6" fmla="*/ 312945 w 3835395"/>
                <a:gd name="connsiteY6" fmla="*/ 908291 h 2997531"/>
                <a:gd name="connsiteX7" fmla="*/ 514240 w 3835395"/>
                <a:gd name="connsiteY7" fmla="*/ 1218448 h 2997531"/>
                <a:gd name="connsiteX8" fmla="*/ 715535 w 3835395"/>
                <a:gd name="connsiteY8" fmla="*/ 908291 h 2997531"/>
                <a:gd name="connsiteX9" fmla="*/ 514240 w 3835395"/>
                <a:gd name="connsiteY9" fmla="*/ 598134 h 2997531"/>
                <a:gd name="connsiteX10" fmla="*/ 2018015 w 3835395"/>
                <a:gd name="connsiteY10" fmla="*/ 364660 h 2997531"/>
                <a:gd name="connsiteX11" fmla="*/ 1910802 w 3835395"/>
                <a:gd name="connsiteY11" fmla="*/ 499367 h 2997531"/>
                <a:gd name="connsiteX12" fmla="*/ 2018015 w 3835395"/>
                <a:gd name="connsiteY12" fmla="*/ 634074 h 2997531"/>
                <a:gd name="connsiteX13" fmla="*/ 2125228 w 3835395"/>
                <a:gd name="connsiteY13" fmla="*/ 499367 h 2997531"/>
                <a:gd name="connsiteX14" fmla="*/ 2018015 w 3835395"/>
                <a:gd name="connsiteY14" fmla="*/ 364660 h 2997531"/>
                <a:gd name="connsiteX15" fmla="*/ 0 w 3835395"/>
                <a:gd name="connsiteY15" fmla="*/ 0 h 2997531"/>
                <a:gd name="connsiteX16" fmla="*/ 3835395 w 3835395"/>
                <a:gd name="connsiteY16" fmla="*/ 0 h 2997531"/>
                <a:gd name="connsiteX17" fmla="*/ 3835395 w 3835395"/>
                <a:gd name="connsiteY17" fmla="*/ 2997531 h 2997531"/>
                <a:gd name="connsiteX18" fmla="*/ 0 w 3835395"/>
                <a:gd name="connsiteY18" fmla="*/ 2997531 h 299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35395" h="2997531">
                  <a:moveTo>
                    <a:pt x="2772393" y="614898"/>
                  </a:moveTo>
                  <a:cubicBezTo>
                    <a:pt x="2670716" y="614898"/>
                    <a:pt x="2588291" y="739036"/>
                    <a:pt x="2588291" y="892169"/>
                  </a:cubicBezTo>
                  <a:cubicBezTo>
                    <a:pt x="2588291" y="1045302"/>
                    <a:pt x="2670716" y="1169440"/>
                    <a:pt x="2772393" y="1169440"/>
                  </a:cubicBezTo>
                  <a:cubicBezTo>
                    <a:pt x="2874070" y="1169440"/>
                    <a:pt x="2956495" y="1045302"/>
                    <a:pt x="2956495" y="892169"/>
                  </a:cubicBezTo>
                  <a:cubicBezTo>
                    <a:pt x="2956495" y="739036"/>
                    <a:pt x="2874070" y="614898"/>
                    <a:pt x="2772393" y="614898"/>
                  </a:cubicBezTo>
                  <a:close/>
                  <a:moveTo>
                    <a:pt x="514240" y="598134"/>
                  </a:moveTo>
                  <a:cubicBezTo>
                    <a:pt x="403068" y="598134"/>
                    <a:pt x="312945" y="736996"/>
                    <a:pt x="312945" y="908291"/>
                  </a:cubicBezTo>
                  <a:cubicBezTo>
                    <a:pt x="312945" y="1079586"/>
                    <a:pt x="403068" y="1218448"/>
                    <a:pt x="514240" y="1218448"/>
                  </a:cubicBezTo>
                  <a:cubicBezTo>
                    <a:pt x="625412" y="1218448"/>
                    <a:pt x="715535" y="1079586"/>
                    <a:pt x="715535" y="908291"/>
                  </a:cubicBezTo>
                  <a:cubicBezTo>
                    <a:pt x="715535" y="736996"/>
                    <a:pt x="625412" y="598134"/>
                    <a:pt x="514240" y="598134"/>
                  </a:cubicBezTo>
                  <a:close/>
                  <a:moveTo>
                    <a:pt x="2018015" y="364660"/>
                  </a:moveTo>
                  <a:cubicBezTo>
                    <a:pt x="1958803" y="364660"/>
                    <a:pt x="1910802" y="424970"/>
                    <a:pt x="1910802" y="499367"/>
                  </a:cubicBezTo>
                  <a:cubicBezTo>
                    <a:pt x="1910802" y="573764"/>
                    <a:pt x="1958803" y="634074"/>
                    <a:pt x="2018015" y="634074"/>
                  </a:cubicBezTo>
                  <a:cubicBezTo>
                    <a:pt x="2077227" y="634074"/>
                    <a:pt x="2125228" y="573764"/>
                    <a:pt x="2125228" y="499367"/>
                  </a:cubicBezTo>
                  <a:cubicBezTo>
                    <a:pt x="2125228" y="424970"/>
                    <a:pt x="2077227" y="364660"/>
                    <a:pt x="2018015" y="364660"/>
                  </a:cubicBezTo>
                  <a:close/>
                  <a:moveTo>
                    <a:pt x="0" y="0"/>
                  </a:moveTo>
                  <a:lnTo>
                    <a:pt x="3835395" y="0"/>
                  </a:lnTo>
                  <a:lnTo>
                    <a:pt x="3835395" y="2997531"/>
                  </a:lnTo>
                  <a:lnTo>
                    <a:pt x="0" y="2997531"/>
                  </a:lnTo>
                  <a:close/>
                </a:path>
              </a:pathLst>
            </a:cu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285812-07C8-63E5-C481-6B0DE28C9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5490" y="704179"/>
              <a:ext cx="942728" cy="116013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6FC0BC-63DA-784D-1F8B-6C81A4153C9E}"/>
                </a:ext>
              </a:extLst>
            </p:cNvPr>
            <p:cNvSpPr/>
            <p:nvPr/>
          </p:nvSpPr>
          <p:spPr>
            <a:xfrm>
              <a:off x="7522234" y="621024"/>
              <a:ext cx="275962" cy="293299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823AEFD-6F5D-3067-84BB-8674EF7D5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481"/>
            <a:stretch/>
          </p:blipFill>
          <p:spPr>
            <a:xfrm>
              <a:off x="8008350" y="764562"/>
              <a:ext cx="850978" cy="797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84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" t="11048" r="20490" b="8319"/>
          <a:stretch/>
        </p:blipFill>
        <p:spPr>
          <a:xfrm>
            <a:off x="1063780" y="1017431"/>
            <a:ext cx="9105363" cy="52048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4950" y="648099"/>
            <a:ext cx="658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size of the template that I created my magazine advert on.</a:t>
            </a:r>
          </a:p>
        </p:txBody>
      </p:sp>
    </p:spTree>
    <p:extLst>
      <p:ext uri="{BB962C8B-B14F-4D97-AF65-F5344CB8AC3E}">
        <p14:creationId xmlns:p14="http://schemas.microsoft.com/office/powerpoint/2010/main" val="187937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92484" y="4688174"/>
            <a:ext cx="4066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main character of my game. The client brief mentions I needed to have a main character in the magazine advert.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1610" r="95565" b="62193"/>
          <a:stretch/>
        </p:blipFill>
        <p:spPr>
          <a:xfrm>
            <a:off x="2878426" y="3653692"/>
            <a:ext cx="1456159" cy="299018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92439" y="4910526"/>
            <a:ext cx="1017431" cy="1931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6396" y="3717625"/>
            <a:ext cx="2633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character I wanted had a white background on it and I wanted to get rid of it as my background colour is blue, so I used the Magic Wand tool to take the white out so I could use that character.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610635" y="1099614"/>
            <a:ext cx="2045998" cy="1154189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F2C1B2-1033-0029-694D-1E8070E7921E}"/>
              </a:ext>
            </a:extLst>
          </p:cNvPr>
          <p:cNvGrpSpPr/>
          <p:nvPr/>
        </p:nvGrpSpPr>
        <p:grpSpPr>
          <a:xfrm>
            <a:off x="0" y="36095"/>
            <a:ext cx="5580247" cy="3499994"/>
            <a:chOff x="0" y="36095"/>
            <a:chExt cx="5580247" cy="349999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FF321B2-1141-FC6C-C42D-365F23D9C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78" r="21724" b="4798"/>
            <a:stretch/>
          </p:blipFill>
          <p:spPr>
            <a:xfrm>
              <a:off x="0" y="36095"/>
              <a:ext cx="5580247" cy="3499994"/>
            </a:xfrm>
            <a:custGeom>
              <a:avLst/>
              <a:gdLst>
                <a:gd name="connsiteX0" fmla="*/ 4116214 w 5580247"/>
                <a:gd name="connsiteY0" fmla="*/ 1063519 h 3499994"/>
                <a:gd name="connsiteX1" fmla="*/ 3986817 w 5580247"/>
                <a:gd name="connsiteY1" fmla="*/ 1175663 h 3499994"/>
                <a:gd name="connsiteX2" fmla="*/ 4116214 w 5580247"/>
                <a:gd name="connsiteY2" fmla="*/ 1287807 h 3499994"/>
                <a:gd name="connsiteX3" fmla="*/ 4245611 w 5580247"/>
                <a:gd name="connsiteY3" fmla="*/ 1175663 h 3499994"/>
                <a:gd name="connsiteX4" fmla="*/ 4116214 w 5580247"/>
                <a:gd name="connsiteY4" fmla="*/ 1063519 h 3499994"/>
                <a:gd name="connsiteX5" fmla="*/ 1759789 w 5580247"/>
                <a:gd name="connsiteY5" fmla="*/ 1063519 h 3499994"/>
                <a:gd name="connsiteX6" fmla="*/ 1759789 w 5580247"/>
                <a:gd name="connsiteY6" fmla="*/ 1663309 h 3499994"/>
                <a:gd name="connsiteX7" fmla="*/ 2139351 w 5580247"/>
                <a:gd name="connsiteY7" fmla="*/ 1663309 h 3499994"/>
                <a:gd name="connsiteX8" fmla="*/ 2139351 w 5580247"/>
                <a:gd name="connsiteY8" fmla="*/ 1063519 h 3499994"/>
                <a:gd name="connsiteX9" fmla="*/ 3291797 w 5580247"/>
                <a:gd name="connsiteY9" fmla="*/ 878305 h 3499994"/>
                <a:gd name="connsiteX10" fmla="*/ 3140015 w 5580247"/>
                <a:gd name="connsiteY10" fmla="*/ 1003388 h 3499994"/>
                <a:gd name="connsiteX11" fmla="*/ 3291797 w 5580247"/>
                <a:gd name="connsiteY11" fmla="*/ 1128471 h 3499994"/>
                <a:gd name="connsiteX12" fmla="*/ 3443579 w 5580247"/>
                <a:gd name="connsiteY12" fmla="*/ 1003388 h 3499994"/>
                <a:gd name="connsiteX13" fmla="*/ 3291797 w 5580247"/>
                <a:gd name="connsiteY13" fmla="*/ 878305 h 3499994"/>
                <a:gd name="connsiteX14" fmla="*/ 0 w 5580247"/>
                <a:gd name="connsiteY14" fmla="*/ 0 h 3499994"/>
                <a:gd name="connsiteX15" fmla="*/ 5580247 w 5580247"/>
                <a:gd name="connsiteY15" fmla="*/ 0 h 3499994"/>
                <a:gd name="connsiteX16" fmla="*/ 5580247 w 5580247"/>
                <a:gd name="connsiteY16" fmla="*/ 3499994 h 3499994"/>
                <a:gd name="connsiteX17" fmla="*/ 0 w 5580247"/>
                <a:gd name="connsiteY17" fmla="*/ 3499994 h 349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0247" h="3499994">
                  <a:moveTo>
                    <a:pt x="4116214" y="1063519"/>
                  </a:moveTo>
                  <a:cubicBezTo>
                    <a:pt x="4044750" y="1063519"/>
                    <a:pt x="3986817" y="1113728"/>
                    <a:pt x="3986817" y="1175663"/>
                  </a:cubicBezTo>
                  <a:cubicBezTo>
                    <a:pt x="3986817" y="1237598"/>
                    <a:pt x="4044750" y="1287807"/>
                    <a:pt x="4116214" y="1287807"/>
                  </a:cubicBezTo>
                  <a:cubicBezTo>
                    <a:pt x="4187678" y="1287807"/>
                    <a:pt x="4245611" y="1237598"/>
                    <a:pt x="4245611" y="1175663"/>
                  </a:cubicBezTo>
                  <a:cubicBezTo>
                    <a:pt x="4245611" y="1113728"/>
                    <a:pt x="4187678" y="1063519"/>
                    <a:pt x="4116214" y="1063519"/>
                  </a:cubicBezTo>
                  <a:close/>
                  <a:moveTo>
                    <a:pt x="1759789" y="1063519"/>
                  </a:moveTo>
                  <a:lnTo>
                    <a:pt x="1759789" y="1663309"/>
                  </a:lnTo>
                  <a:lnTo>
                    <a:pt x="2139351" y="1663309"/>
                  </a:lnTo>
                  <a:lnTo>
                    <a:pt x="2139351" y="1063519"/>
                  </a:lnTo>
                  <a:close/>
                  <a:moveTo>
                    <a:pt x="3291797" y="878305"/>
                  </a:moveTo>
                  <a:cubicBezTo>
                    <a:pt x="3207970" y="878305"/>
                    <a:pt x="3140015" y="934307"/>
                    <a:pt x="3140015" y="1003388"/>
                  </a:cubicBezTo>
                  <a:cubicBezTo>
                    <a:pt x="3140015" y="1072469"/>
                    <a:pt x="3207970" y="1128471"/>
                    <a:pt x="3291797" y="1128471"/>
                  </a:cubicBezTo>
                  <a:cubicBezTo>
                    <a:pt x="3375624" y="1128471"/>
                    <a:pt x="3443579" y="1072469"/>
                    <a:pt x="3443579" y="1003388"/>
                  </a:cubicBezTo>
                  <a:cubicBezTo>
                    <a:pt x="3443579" y="934307"/>
                    <a:pt x="3375624" y="878305"/>
                    <a:pt x="3291797" y="878305"/>
                  </a:cubicBezTo>
                  <a:close/>
                  <a:moveTo>
                    <a:pt x="0" y="0"/>
                  </a:moveTo>
                  <a:lnTo>
                    <a:pt x="5580247" y="0"/>
                  </a:lnTo>
                  <a:lnTo>
                    <a:pt x="5580247" y="3499994"/>
                  </a:lnTo>
                  <a:lnTo>
                    <a:pt x="0" y="3499994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F74A6B-9153-CEF2-57BC-4446F96D9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8993" y="1099614"/>
              <a:ext cx="324478" cy="60738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6D90D4-2D72-BB9C-C1F9-2DA6426D6D6B}"/>
                </a:ext>
              </a:extLst>
            </p:cNvPr>
            <p:cNvSpPr/>
            <p:nvPr/>
          </p:nvSpPr>
          <p:spPr>
            <a:xfrm>
              <a:off x="3147631" y="905774"/>
              <a:ext cx="324478" cy="2587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20AEB8C-6EA9-4D24-4443-7B8F42F30AB4}"/>
                </a:ext>
              </a:extLst>
            </p:cNvPr>
            <p:cNvSpPr/>
            <p:nvPr/>
          </p:nvSpPr>
          <p:spPr>
            <a:xfrm>
              <a:off x="3991257" y="1099614"/>
              <a:ext cx="258793" cy="224287"/>
            </a:xfrm>
            <a:prstGeom prst="ellipse">
              <a:avLst/>
            </a:prstGeom>
            <a:solidFill>
              <a:srgbClr val="A9A0A2"/>
            </a:solidFill>
            <a:ln>
              <a:solidFill>
                <a:srgbClr val="A9A0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F67B94-6AB4-BBDC-6E38-4B462C1FF370}"/>
              </a:ext>
            </a:extLst>
          </p:cNvPr>
          <p:cNvGrpSpPr/>
          <p:nvPr/>
        </p:nvGrpSpPr>
        <p:grpSpPr>
          <a:xfrm>
            <a:off x="6656631" y="216829"/>
            <a:ext cx="5535367" cy="3476411"/>
            <a:chOff x="6656631" y="216829"/>
            <a:chExt cx="5535367" cy="34764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C677446-83D4-049F-8FD7-E4C5D1C48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03" r="22615" b="5853"/>
            <a:stretch/>
          </p:blipFill>
          <p:spPr>
            <a:xfrm>
              <a:off x="6656631" y="216829"/>
              <a:ext cx="5535367" cy="3476411"/>
            </a:xfrm>
            <a:custGeom>
              <a:avLst/>
              <a:gdLst>
                <a:gd name="connsiteX0" fmla="*/ 1780003 w 5535367"/>
                <a:gd name="connsiteY0" fmla="*/ 1085760 h 3476411"/>
                <a:gd name="connsiteX1" fmla="*/ 1780003 w 5535367"/>
                <a:gd name="connsiteY1" fmla="*/ 1663729 h 3476411"/>
                <a:gd name="connsiteX2" fmla="*/ 2142312 w 5535367"/>
                <a:gd name="connsiteY2" fmla="*/ 1663729 h 3476411"/>
                <a:gd name="connsiteX3" fmla="*/ 2142312 w 5535367"/>
                <a:gd name="connsiteY3" fmla="*/ 1085760 h 3476411"/>
                <a:gd name="connsiteX4" fmla="*/ 4135015 w 5535367"/>
                <a:gd name="connsiteY4" fmla="*/ 1055974 h 3476411"/>
                <a:gd name="connsiteX5" fmla="*/ 4014245 w 5535367"/>
                <a:gd name="connsiteY5" fmla="*/ 1170217 h 3476411"/>
                <a:gd name="connsiteX6" fmla="*/ 4135015 w 5535367"/>
                <a:gd name="connsiteY6" fmla="*/ 1284460 h 3476411"/>
                <a:gd name="connsiteX7" fmla="*/ 4255785 w 5535367"/>
                <a:gd name="connsiteY7" fmla="*/ 1170217 h 3476411"/>
                <a:gd name="connsiteX8" fmla="*/ 4135015 w 5535367"/>
                <a:gd name="connsiteY8" fmla="*/ 1055974 h 3476411"/>
                <a:gd name="connsiteX9" fmla="*/ 3291795 w 5535367"/>
                <a:gd name="connsiteY9" fmla="*/ 825739 h 3476411"/>
                <a:gd name="connsiteX10" fmla="*/ 3129556 w 5535367"/>
                <a:gd name="connsiteY10" fmla="*/ 947123 h 3476411"/>
                <a:gd name="connsiteX11" fmla="*/ 3291795 w 5535367"/>
                <a:gd name="connsiteY11" fmla="*/ 1068507 h 3476411"/>
                <a:gd name="connsiteX12" fmla="*/ 3454034 w 5535367"/>
                <a:gd name="connsiteY12" fmla="*/ 947123 h 3476411"/>
                <a:gd name="connsiteX13" fmla="*/ 3291795 w 5535367"/>
                <a:gd name="connsiteY13" fmla="*/ 825739 h 3476411"/>
                <a:gd name="connsiteX14" fmla="*/ 0 w 5535367"/>
                <a:gd name="connsiteY14" fmla="*/ 0 h 3476411"/>
                <a:gd name="connsiteX15" fmla="*/ 5535367 w 5535367"/>
                <a:gd name="connsiteY15" fmla="*/ 0 h 3476411"/>
                <a:gd name="connsiteX16" fmla="*/ 5535367 w 5535367"/>
                <a:gd name="connsiteY16" fmla="*/ 3476411 h 3476411"/>
                <a:gd name="connsiteX17" fmla="*/ 0 w 5535367"/>
                <a:gd name="connsiteY17" fmla="*/ 3476411 h 347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35367" h="3476411">
                  <a:moveTo>
                    <a:pt x="1780003" y="1085760"/>
                  </a:moveTo>
                  <a:lnTo>
                    <a:pt x="1780003" y="1663729"/>
                  </a:lnTo>
                  <a:lnTo>
                    <a:pt x="2142312" y="1663729"/>
                  </a:lnTo>
                  <a:lnTo>
                    <a:pt x="2142312" y="1085760"/>
                  </a:lnTo>
                  <a:close/>
                  <a:moveTo>
                    <a:pt x="4135015" y="1055974"/>
                  </a:moveTo>
                  <a:cubicBezTo>
                    <a:pt x="4068316" y="1055974"/>
                    <a:pt x="4014245" y="1107122"/>
                    <a:pt x="4014245" y="1170217"/>
                  </a:cubicBezTo>
                  <a:cubicBezTo>
                    <a:pt x="4014245" y="1233312"/>
                    <a:pt x="4068316" y="1284460"/>
                    <a:pt x="4135015" y="1284460"/>
                  </a:cubicBezTo>
                  <a:cubicBezTo>
                    <a:pt x="4201714" y="1284460"/>
                    <a:pt x="4255785" y="1233312"/>
                    <a:pt x="4255785" y="1170217"/>
                  </a:cubicBezTo>
                  <a:cubicBezTo>
                    <a:pt x="4255785" y="1107122"/>
                    <a:pt x="4201714" y="1055974"/>
                    <a:pt x="4135015" y="1055974"/>
                  </a:cubicBezTo>
                  <a:close/>
                  <a:moveTo>
                    <a:pt x="3291795" y="825739"/>
                  </a:moveTo>
                  <a:cubicBezTo>
                    <a:pt x="3202193" y="825739"/>
                    <a:pt x="3129556" y="880084"/>
                    <a:pt x="3129556" y="947123"/>
                  </a:cubicBezTo>
                  <a:cubicBezTo>
                    <a:pt x="3129556" y="1014162"/>
                    <a:pt x="3202193" y="1068507"/>
                    <a:pt x="3291795" y="1068507"/>
                  </a:cubicBezTo>
                  <a:cubicBezTo>
                    <a:pt x="3381397" y="1068507"/>
                    <a:pt x="3454034" y="1014162"/>
                    <a:pt x="3454034" y="947123"/>
                  </a:cubicBezTo>
                  <a:cubicBezTo>
                    <a:pt x="3454034" y="880084"/>
                    <a:pt x="3381397" y="825739"/>
                    <a:pt x="3291795" y="825739"/>
                  </a:cubicBezTo>
                  <a:close/>
                  <a:moveTo>
                    <a:pt x="0" y="0"/>
                  </a:moveTo>
                  <a:lnTo>
                    <a:pt x="5535367" y="0"/>
                  </a:lnTo>
                  <a:lnTo>
                    <a:pt x="5535367" y="3476411"/>
                  </a:lnTo>
                  <a:lnTo>
                    <a:pt x="0" y="3476411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EC6A7D-DB43-D237-FCCA-3F59F822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4337" y="1285336"/>
              <a:ext cx="324478" cy="57406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80EAD-4B71-15EC-EB7E-6EBD3BFB994E}"/>
                </a:ext>
              </a:extLst>
            </p:cNvPr>
            <p:cNvSpPr/>
            <p:nvPr/>
          </p:nvSpPr>
          <p:spPr>
            <a:xfrm>
              <a:off x="10653622" y="1285336"/>
              <a:ext cx="258793" cy="224287"/>
            </a:xfrm>
            <a:prstGeom prst="ellipse">
              <a:avLst/>
            </a:prstGeom>
            <a:solidFill>
              <a:srgbClr val="A9A0A2"/>
            </a:solidFill>
            <a:ln>
              <a:solidFill>
                <a:srgbClr val="A9A0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6930CC-7718-B3A1-9A2C-0EE9694069CE}"/>
                </a:ext>
              </a:extLst>
            </p:cNvPr>
            <p:cNvSpPr/>
            <p:nvPr/>
          </p:nvSpPr>
          <p:spPr>
            <a:xfrm>
              <a:off x="9790952" y="1035170"/>
              <a:ext cx="324478" cy="258792"/>
            </a:xfrm>
            <a:prstGeom prst="ellipse">
              <a:avLst/>
            </a:prstGeom>
            <a:solidFill>
              <a:srgbClr val="332968"/>
            </a:solidFill>
            <a:ln>
              <a:solidFill>
                <a:srgbClr val="332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3967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879" t="26365" r="43104" b="17121"/>
          <a:stretch/>
        </p:blipFill>
        <p:spPr>
          <a:xfrm>
            <a:off x="283335" y="373489"/>
            <a:ext cx="5164585" cy="3490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9584" y="502276"/>
            <a:ext cx="4069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background for my magazine advert. I chose this as this looks futuristic and relates to the topic of time travel. Furthermore, this looks really good with my character, which is purple and has a similar colour to this picture.</a:t>
            </a:r>
          </a:p>
          <a:p>
            <a:r>
              <a:rPr lang="en-US" dirty="0"/>
              <a:t>I copied this image from the internet and pasted it to Fireworks.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0165" y="4094288"/>
            <a:ext cx="3490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character looks like the background of the advert, so this is mostly why I chose this background. The glow makes them look similar as both pictures have a glow to it.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33F79F-7FA9-5A46-AC20-3AB5E8412214}"/>
              </a:ext>
            </a:extLst>
          </p:cNvPr>
          <p:cNvGrpSpPr/>
          <p:nvPr/>
        </p:nvGrpSpPr>
        <p:grpSpPr>
          <a:xfrm>
            <a:off x="380757" y="3984853"/>
            <a:ext cx="1216223" cy="2762075"/>
            <a:chOff x="380757" y="3984853"/>
            <a:chExt cx="1216223" cy="27620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B19A8-253E-2D73-18E8-528D433CF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80757" y="3984853"/>
              <a:ext cx="1216223" cy="2762075"/>
            </a:xfrm>
            <a:custGeom>
              <a:avLst/>
              <a:gdLst>
                <a:gd name="connsiteX0" fmla="*/ 0 w 1216223"/>
                <a:gd name="connsiteY0" fmla="*/ 0 h 2762075"/>
                <a:gd name="connsiteX1" fmla="*/ 529330 w 1216223"/>
                <a:gd name="connsiteY1" fmla="*/ 0 h 2762075"/>
                <a:gd name="connsiteX2" fmla="*/ 317983 w 1216223"/>
                <a:gd name="connsiteY2" fmla="*/ 215936 h 2762075"/>
                <a:gd name="connsiteX3" fmla="*/ 529330 w 1216223"/>
                <a:gd name="connsiteY3" fmla="*/ 431872 h 2762075"/>
                <a:gd name="connsiteX4" fmla="*/ 740677 w 1216223"/>
                <a:gd name="connsiteY4" fmla="*/ 215936 h 2762075"/>
                <a:gd name="connsiteX5" fmla="*/ 529330 w 1216223"/>
                <a:gd name="connsiteY5" fmla="*/ 0 h 2762075"/>
                <a:gd name="connsiteX6" fmla="*/ 1216223 w 1216223"/>
                <a:gd name="connsiteY6" fmla="*/ 0 h 2762075"/>
                <a:gd name="connsiteX7" fmla="*/ 1216223 w 1216223"/>
                <a:gd name="connsiteY7" fmla="*/ 2762075 h 2762075"/>
                <a:gd name="connsiteX8" fmla="*/ 0 w 1216223"/>
                <a:gd name="connsiteY8" fmla="*/ 2762075 h 27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223" h="2762075">
                  <a:moveTo>
                    <a:pt x="0" y="0"/>
                  </a:moveTo>
                  <a:lnTo>
                    <a:pt x="529330" y="0"/>
                  </a:lnTo>
                  <a:cubicBezTo>
                    <a:pt x="412606" y="0"/>
                    <a:pt x="317983" y="96678"/>
                    <a:pt x="317983" y="215936"/>
                  </a:cubicBezTo>
                  <a:cubicBezTo>
                    <a:pt x="317983" y="335194"/>
                    <a:pt x="412606" y="431872"/>
                    <a:pt x="529330" y="431872"/>
                  </a:cubicBezTo>
                  <a:cubicBezTo>
                    <a:pt x="646054" y="431872"/>
                    <a:pt x="740677" y="335194"/>
                    <a:pt x="740677" y="215936"/>
                  </a:cubicBezTo>
                  <a:cubicBezTo>
                    <a:pt x="740677" y="96678"/>
                    <a:pt x="646054" y="0"/>
                    <a:pt x="529330" y="0"/>
                  </a:cubicBezTo>
                  <a:lnTo>
                    <a:pt x="1216223" y="0"/>
                  </a:lnTo>
                  <a:lnTo>
                    <a:pt x="1216223" y="2762075"/>
                  </a:lnTo>
                  <a:lnTo>
                    <a:pt x="0" y="2762075"/>
                  </a:lnTo>
                  <a:close/>
                </a:path>
              </a:pathLst>
            </a:cu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57F72B-2C52-B902-1429-B66FD3BDCE2D}"/>
                </a:ext>
              </a:extLst>
            </p:cNvPr>
            <p:cNvSpPr/>
            <p:nvPr/>
          </p:nvSpPr>
          <p:spPr>
            <a:xfrm>
              <a:off x="664389" y="3984853"/>
              <a:ext cx="482923" cy="4512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8741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655" t="23900" r="45777" b="70642"/>
          <a:stretch/>
        </p:blipFill>
        <p:spPr>
          <a:xfrm>
            <a:off x="3837901" y="1290280"/>
            <a:ext cx="3352080" cy="690711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936382" y="1134698"/>
            <a:ext cx="888642" cy="87914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7224922" y="1247359"/>
            <a:ext cx="888642" cy="68258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34242" y="1929939"/>
            <a:ext cx="3155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‘TIMECHASERS’ title looked quite plain in my opinion so I changed it. I did this by getting a nice background and put it over the ‘TIMECHASERS’ text so the background was in the text.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99301" y="4096798"/>
            <a:ext cx="3155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 did it: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right-clicked on the mouse.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Clicked Edit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Then Paste Inside</a:t>
            </a:r>
          </a:p>
          <a:p>
            <a:r>
              <a:rPr lang="en-US" dirty="0"/>
              <a:t>This allowed the background to go inside the text (as shown above). As a result, it looked nice and eye-catching.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73" y="693758"/>
            <a:ext cx="2541027" cy="17274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9874" t="33583" r="16775" b="32966"/>
          <a:stretch/>
        </p:blipFill>
        <p:spPr>
          <a:xfrm>
            <a:off x="121791" y="2758973"/>
            <a:ext cx="8777510" cy="30941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2795400" y="3367050"/>
            <a:ext cx="7237929" cy="161968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825803" y="4779019"/>
            <a:ext cx="3065173" cy="4719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2518200" y="3304080"/>
              <a:ext cx="277200" cy="54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2360" y="3240360"/>
                <a:ext cx="308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5956200" y="4696920"/>
              <a:ext cx="723600" cy="810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360" y="4633560"/>
                <a:ext cx="755280" cy="20772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/>
          <a:srcRect l="28488" t="36928" r="48845" b="57791"/>
          <a:stretch/>
        </p:blipFill>
        <p:spPr>
          <a:xfrm>
            <a:off x="8113564" y="1327812"/>
            <a:ext cx="4078436" cy="5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7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853" t="23547" r="45876" b="71523"/>
          <a:stretch/>
        </p:blipFill>
        <p:spPr>
          <a:xfrm>
            <a:off x="6336406" y="1295083"/>
            <a:ext cx="5071045" cy="631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264234"/>
            <a:ext cx="3323829" cy="3323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730" y="4031088"/>
            <a:ext cx="3786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WAS my background for the text but I decided to change it because I found a better looking one on the internet.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78733" y="2614412"/>
            <a:ext cx="378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the text looked like with that background in.</a:t>
            </a:r>
          </a:p>
        </p:txBody>
      </p:sp>
    </p:spTree>
    <p:extLst>
      <p:ext uri="{BB962C8B-B14F-4D97-AF65-F5344CB8AC3E}">
        <p14:creationId xmlns:p14="http://schemas.microsoft.com/office/powerpoint/2010/main" val="24947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234"/>
          <a:stretch/>
        </p:blipFill>
        <p:spPr>
          <a:xfrm>
            <a:off x="236447" y="59726"/>
            <a:ext cx="2867361" cy="3783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4873" y="3541690"/>
            <a:ext cx="4959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 wanted to group the map and the door together. So to do this, I put the map picture inside the door (on the right) and grouped the two pictures together using the group tool.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152320" y="1375200"/>
              <a:ext cx="429120" cy="45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6480" y="1311840"/>
                <a:ext cx="460800" cy="17172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1227E40-CE74-E94A-269A-2BD144BB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63" y="4141854"/>
            <a:ext cx="1443127" cy="242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2D3536-DAAF-B8E0-851E-655863F9F02C}"/>
              </a:ext>
            </a:extLst>
          </p:cNvPr>
          <p:cNvGrpSpPr/>
          <p:nvPr/>
        </p:nvGrpSpPr>
        <p:grpSpPr>
          <a:xfrm>
            <a:off x="3328713" y="240324"/>
            <a:ext cx="5410077" cy="2781837"/>
            <a:chOff x="3328713" y="240324"/>
            <a:chExt cx="5410077" cy="27818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82A029-77A1-2D16-4704-6F33CB091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767" t="29358" r="47855" b="41945"/>
            <a:stretch/>
          </p:blipFill>
          <p:spPr>
            <a:xfrm>
              <a:off x="3328713" y="240324"/>
              <a:ext cx="5410077" cy="2781837"/>
            </a:xfrm>
            <a:custGeom>
              <a:avLst/>
              <a:gdLst>
                <a:gd name="connsiteX0" fmla="*/ 818391 w 5410077"/>
                <a:gd name="connsiteY0" fmla="*/ 492921 h 2781837"/>
                <a:gd name="connsiteX1" fmla="*/ 818391 w 5410077"/>
                <a:gd name="connsiteY1" fmla="*/ 1407321 h 2781837"/>
                <a:gd name="connsiteX2" fmla="*/ 1387735 w 5410077"/>
                <a:gd name="connsiteY2" fmla="*/ 1407321 h 2781837"/>
                <a:gd name="connsiteX3" fmla="*/ 1387735 w 5410077"/>
                <a:gd name="connsiteY3" fmla="*/ 492921 h 2781837"/>
                <a:gd name="connsiteX4" fmla="*/ 0 w 5410077"/>
                <a:gd name="connsiteY4" fmla="*/ 0 h 2781837"/>
                <a:gd name="connsiteX5" fmla="*/ 5410077 w 5410077"/>
                <a:gd name="connsiteY5" fmla="*/ 0 h 2781837"/>
                <a:gd name="connsiteX6" fmla="*/ 5410077 w 5410077"/>
                <a:gd name="connsiteY6" fmla="*/ 2781837 h 2781837"/>
                <a:gd name="connsiteX7" fmla="*/ 0 w 5410077"/>
                <a:gd name="connsiteY7" fmla="*/ 2781837 h 27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0077" h="2781837">
                  <a:moveTo>
                    <a:pt x="818391" y="492921"/>
                  </a:moveTo>
                  <a:lnTo>
                    <a:pt x="818391" y="1407321"/>
                  </a:lnTo>
                  <a:lnTo>
                    <a:pt x="1387735" y="1407321"/>
                  </a:lnTo>
                  <a:lnTo>
                    <a:pt x="1387735" y="492921"/>
                  </a:lnTo>
                  <a:close/>
                  <a:moveTo>
                    <a:pt x="0" y="0"/>
                  </a:moveTo>
                  <a:lnTo>
                    <a:pt x="5410077" y="0"/>
                  </a:lnTo>
                  <a:lnTo>
                    <a:pt x="5410077" y="2781837"/>
                  </a:lnTo>
                  <a:lnTo>
                    <a:pt x="0" y="2781837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116FD5-8677-C699-53A7-67CD2DCA0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8080"/>
            <a:stretch/>
          </p:blipFill>
          <p:spPr>
            <a:xfrm>
              <a:off x="4059461" y="689872"/>
              <a:ext cx="667814" cy="151849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65D08A-37F6-3969-439B-39AC265F644B}"/>
              </a:ext>
            </a:extLst>
          </p:cNvPr>
          <p:cNvGrpSpPr/>
          <p:nvPr/>
        </p:nvGrpSpPr>
        <p:grpSpPr>
          <a:xfrm>
            <a:off x="9325255" y="3723077"/>
            <a:ext cx="2078308" cy="2741998"/>
            <a:chOff x="9325255" y="3723077"/>
            <a:chExt cx="2078308" cy="27419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B49B05-0837-EFD6-3CE5-CDBBAD0A2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234"/>
            <a:stretch/>
          </p:blipFill>
          <p:spPr>
            <a:xfrm>
              <a:off x="9325255" y="3723077"/>
              <a:ext cx="2078308" cy="27419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85F692-FFB9-8009-B1D7-CEC9E612A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42676" y="4189299"/>
              <a:ext cx="857596" cy="1394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04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9860" y="5215944"/>
            <a:ext cx="8525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opened a new tab and copied this headless image. I also cropped it using the crop tool to remove the unnecessary white background. </a:t>
            </a:r>
          </a:p>
          <a:p>
            <a:pPr algn="ctr"/>
            <a:r>
              <a:rPr lang="en-US" dirty="0"/>
              <a:t>I also used the magic wand tool to take the inside white parts out.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632" t="17279" r="95508" b="78493"/>
          <a:stretch/>
        </p:blipFill>
        <p:spPr>
          <a:xfrm>
            <a:off x="3343864" y="967505"/>
            <a:ext cx="770936" cy="9850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564" t="27390" r="97783" b="68750"/>
          <a:stretch/>
        </p:blipFill>
        <p:spPr>
          <a:xfrm>
            <a:off x="3382614" y="2506742"/>
            <a:ext cx="958881" cy="125853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D126BE-AF08-DDC7-9863-F9CF0EE4D860}"/>
              </a:ext>
            </a:extLst>
          </p:cNvPr>
          <p:cNvGrpSpPr/>
          <p:nvPr/>
        </p:nvGrpSpPr>
        <p:grpSpPr>
          <a:xfrm>
            <a:off x="4882238" y="322900"/>
            <a:ext cx="6359803" cy="3912223"/>
            <a:chOff x="4882238" y="322900"/>
            <a:chExt cx="6359803" cy="3912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B5BBF3-BEE7-11FF-3AE4-04FCC1A67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06" r="22120" b="6382"/>
            <a:stretch/>
          </p:blipFill>
          <p:spPr>
            <a:xfrm>
              <a:off x="4882238" y="322900"/>
              <a:ext cx="6359803" cy="3912223"/>
            </a:xfrm>
            <a:custGeom>
              <a:avLst/>
              <a:gdLst>
                <a:gd name="connsiteX0" fmla="*/ 1673837 w 6359803"/>
                <a:gd name="connsiteY0" fmla="*/ 490513 h 3912223"/>
                <a:gd name="connsiteX1" fmla="*/ 1673837 w 6359803"/>
                <a:gd name="connsiteY1" fmla="*/ 2842994 h 3912223"/>
                <a:gd name="connsiteX2" fmla="*/ 5253435 w 6359803"/>
                <a:gd name="connsiteY2" fmla="*/ 2842994 h 3912223"/>
                <a:gd name="connsiteX3" fmla="*/ 5253435 w 6359803"/>
                <a:gd name="connsiteY3" fmla="*/ 490513 h 3912223"/>
                <a:gd name="connsiteX4" fmla="*/ 0 w 6359803"/>
                <a:gd name="connsiteY4" fmla="*/ 0 h 3912223"/>
                <a:gd name="connsiteX5" fmla="*/ 6359803 w 6359803"/>
                <a:gd name="connsiteY5" fmla="*/ 0 h 3912223"/>
                <a:gd name="connsiteX6" fmla="*/ 6359803 w 6359803"/>
                <a:gd name="connsiteY6" fmla="*/ 3912223 h 3912223"/>
                <a:gd name="connsiteX7" fmla="*/ 0 w 6359803"/>
                <a:gd name="connsiteY7" fmla="*/ 3912223 h 391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59803" h="3912223">
                  <a:moveTo>
                    <a:pt x="1673837" y="490513"/>
                  </a:moveTo>
                  <a:lnTo>
                    <a:pt x="1673837" y="2842994"/>
                  </a:lnTo>
                  <a:lnTo>
                    <a:pt x="5253435" y="2842994"/>
                  </a:lnTo>
                  <a:lnTo>
                    <a:pt x="5253435" y="490513"/>
                  </a:lnTo>
                  <a:close/>
                  <a:moveTo>
                    <a:pt x="0" y="0"/>
                  </a:moveTo>
                  <a:lnTo>
                    <a:pt x="6359803" y="0"/>
                  </a:lnTo>
                  <a:lnTo>
                    <a:pt x="6359803" y="3912223"/>
                  </a:lnTo>
                  <a:lnTo>
                    <a:pt x="0" y="3912223"/>
                  </a:lnTo>
                  <a:close/>
                </a:path>
              </a:pathLst>
            </a:cu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780590-B65D-EBA0-CC4D-854C3B1D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825" y="810347"/>
              <a:ext cx="3624847" cy="238606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2C5258-6A38-0A5C-E2C5-0A73075F86AA}"/>
              </a:ext>
            </a:extLst>
          </p:cNvPr>
          <p:cNvGrpSpPr/>
          <p:nvPr/>
        </p:nvGrpSpPr>
        <p:grpSpPr>
          <a:xfrm>
            <a:off x="822001" y="1126901"/>
            <a:ext cx="1630297" cy="2749639"/>
            <a:chOff x="822001" y="1126901"/>
            <a:chExt cx="1630297" cy="27496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62DFB9-C8FB-08C2-466F-0D261D020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131" t="47653" r="56467" b="33143"/>
            <a:stretch/>
          </p:blipFill>
          <p:spPr>
            <a:xfrm>
              <a:off x="822001" y="1126901"/>
              <a:ext cx="1630297" cy="2749639"/>
            </a:xfrm>
            <a:custGeom>
              <a:avLst/>
              <a:gdLst>
                <a:gd name="connsiteX0" fmla="*/ 0 w 1630297"/>
                <a:gd name="connsiteY0" fmla="*/ 0 h 2749639"/>
                <a:gd name="connsiteX1" fmla="*/ 630335 w 1630297"/>
                <a:gd name="connsiteY1" fmla="*/ 0 h 2749639"/>
                <a:gd name="connsiteX2" fmla="*/ 290807 w 1630297"/>
                <a:gd name="connsiteY2" fmla="*/ 286251 h 2749639"/>
                <a:gd name="connsiteX3" fmla="*/ 630335 w 1630297"/>
                <a:gd name="connsiteY3" fmla="*/ 572502 h 2749639"/>
                <a:gd name="connsiteX4" fmla="*/ 969863 w 1630297"/>
                <a:gd name="connsiteY4" fmla="*/ 286251 h 2749639"/>
                <a:gd name="connsiteX5" fmla="*/ 630335 w 1630297"/>
                <a:gd name="connsiteY5" fmla="*/ 0 h 2749639"/>
                <a:gd name="connsiteX6" fmla="*/ 1630297 w 1630297"/>
                <a:gd name="connsiteY6" fmla="*/ 0 h 2749639"/>
                <a:gd name="connsiteX7" fmla="*/ 1630297 w 1630297"/>
                <a:gd name="connsiteY7" fmla="*/ 2749639 h 2749639"/>
                <a:gd name="connsiteX8" fmla="*/ 0 w 1630297"/>
                <a:gd name="connsiteY8" fmla="*/ 2749639 h 274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0297" h="2749639">
                  <a:moveTo>
                    <a:pt x="0" y="0"/>
                  </a:moveTo>
                  <a:lnTo>
                    <a:pt x="630335" y="0"/>
                  </a:lnTo>
                  <a:cubicBezTo>
                    <a:pt x="442819" y="0"/>
                    <a:pt x="290807" y="128159"/>
                    <a:pt x="290807" y="286251"/>
                  </a:cubicBezTo>
                  <a:cubicBezTo>
                    <a:pt x="290807" y="444343"/>
                    <a:pt x="442819" y="572502"/>
                    <a:pt x="630335" y="572502"/>
                  </a:cubicBezTo>
                  <a:cubicBezTo>
                    <a:pt x="817851" y="572502"/>
                    <a:pt x="969863" y="444343"/>
                    <a:pt x="969863" y="286251"/>
                  </a:cubicBezTo>
                  <a:cubicBezTo>
                    <a:pt x="969863" y="128159"/>
                    <a:pt x="817851" y="0"/>
                    <a:pt x="630335" y="0"/>
                  </a:cubicBezTo>
                  <a:lnTo>
                    <a:pt x="1630297" y="0"/>
                  </a:lnTo>
                  <a:lnTo>
                    <a:pt x="1630297" y="2749639"/>
                  </a:lnTo>
                  <a:lnTo>
                    <a:pt x="0" y="2749639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2F9CFF-8629-43CF-C454-F836D16F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86" y="1126901"/>
              <a:ext cx="708269" cy="589756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4235824" y="813413"/>
            <a:ext cx="848877" cy="3134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99969" y="1261550"/>
            <a:ext cx="619355" cy="116431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7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775" t="31323" r="36753" b="42092"/>
          <a:stretch/>
        </p:blipFill>
        <p:spPr>
          <a:xfrm>
            <a:off x="3229045" y="1021309"/>
            <a:ext cx="2878807" cy="34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442" t="61399" r="43203" b="35256"/>
          <a:stretch/>
        </p:blipFill>
        <p:spPr>
          <a:xfrm>
            <a:off x="6585910" y="3521788"/>
            <a:ext cx="1388196" cy="599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9106" y="5048897"/>
            <a:ext cx="747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then got this picture and added the 2099 text. Then I grouped them together by selecting them both and clicked ‘Group’.</a:t>
            </a:r>
          </a:p>
        </p:txBody>
      </p:sp>
    </p:spTree>
    <p:extLst>
      <p:ext uri="{BB962C8B-B14F-4D97-AF65-F5344CB8AC3E}">
        <p14:creationId xmlns:p14="http://schemas.microsoft.com/office/powerpoint/2010/main" val="470602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611</TotalTime>
  <Words>800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89100</dc:creator>
  <cp:lastModifiedBy>Hayyan Rashid</cp:lastModifiedBy>
  <cp:revision>44</cp:revision>
  <dcterms:created xsi:type="dcterms:W3CDTF">2018-09-18T09:03:58Z</dcterms:created>
  <dcterms:modified xsi:type="dcterms:W3CDTF">2022-11-20T21:24:34Z</dcterms:modified>
</cp:coreProperties>
</file>